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33" r:id="rId5"/>
    <p:sldMasterId id="2147483734" r:id="rId6"/>
    <p:sldMasterId id="2147483735" r:id="rId7"/>
    <p:sldMasterId id="2147483736" r:id="rId8"/>
    <p:sldMasterId id="2147483737" r:id="rId9"/>
    <p:sldMasterId id="2147483738"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 id="322" r:id="rId78"/>
    <p:sldId id="323" r:id="rId79"/>
    <p:sldId id="324" r:id="rId80"/>
    <p:sldId id="325" r:id="rId81"/>
    <p:sldId id="326" r:id="rId82"/>
    <p:sldId id="327" r:id="rId83"/>
    <p:sldId id="328" r:id="rId84"/>
    <p:sldId id="329" r:id="rId85"/>
    <p:sldId id="330" r:id="rId86"/>
    <p:sldId id="331" r:id="rId87"/>
    <p:sldId id="332" r:id="rId88"/>
    <p:sldId id="333" r:id="rId89"/>
    <p:sldId id="334" r:id="rId90"/>
    <p:sldId id="335" r:id="rId91"/>
    <p:sldId id="336" r:id="rId92"/>
    <p:sldId id="337" r:id="rId93"/>
    <p:sldId id="338" r:id="rId94"/>
    <p:sldId id="339" r:id="rId95"/>
    <p:sldId id="340" r:id="rId96"/>
    <p:sldId id="341" r:id="rId97"/>
    <p:sldId id="342" r:id="rId98"/>
    <p:sldId id="343" r:id="rId99"/>
    <p:sldId id="344" r:id="rId100"/>
  </p:sldIdLst>
  <p:sldSz cy="5143500" cx="9144000"/>
  <p:notesSz cx="6858000" cy="9144000"/>
  <p:embeddedFontLst>
    <p:embeddedFont>
      <p:font typeface="Roboto Black"/>
      <p:bold r:id="rId101"/>
      <p:boldItalic r:id="rId102"/>
    </p:embeddedFont>
    <p:embeddedFont>
      <p:font typeface="Montserrat Light"/>
      <p:regular r:id="rId103"/>
      <p:bold r:id="rId104"/>
      <p:italic r:id="rId105"/>
      <p:boldItalic r:id="rId106"/>
    </p:embeddedFont>
    <p:embeddedFont>
      <p:font typeface="Roboto Light"/>
      <p:regular r:id="rId107"/>
      <p:bold r:id="rId108"/>
      <p:italic r:id="rId109"/>
      <p:boldItalic r:id="rId110"/>
    </p:embeddedFont>
    <p:embeddedFont>
      <p:font typeface="Helvetica Neue"/>
      <p:regular r:id="rId111"/>
      <p:bold r:id="rId112"/>
      <p:italic r:id="rId113"/>
      <p:boldItalic r:id="rId114"/>
    </p:embeddedFont>
    <p:embeddedFont>
      <p:font typeface="Adamina"/>
      <p:regular r:id="rId115"/>
    </p:embeddedFont>
    <p:embeddedFont>
      <p:font typeface="Roboto"/>
      <p:regular r:id="rId116"/>
      <p:bold r:id="rId117"/>
      <p:italic r:id="rId118"/>
      <p:boldItalic r:id="rId119"/>
    </p:embeddedFont>
    <p:embeddedFont>
      <p:font typeface="Montserrat"/>
      <p:regular r:id="rId120"/>
      <p:bold r:id="rId121"/>
      <p:italic r:id="rId122"/>
      <p:boldItalic r:id="rId123"/>
    </p:embeddedFont>
    <p:embeddedFont>
      <p:font typeface="Helvetica Neue Light"/>
      <p:regular r:id="rId124"/>
      <p:bold r:id="rId125"/>
      <p:italic r:id="rId126"/>
      <p:boldItalic r:id="rId127"/>
    </p:embeddedFont>
    <p:embeddedFont>
      <p:font typeface="Gill Sans"/>
      <p:regular r:id="rId128"/>
      <p:bold r:id="rId129"/>
    </p:embeddedFont>
    <p:embeddedFont>
      <p:font typeface="Open Sans Light"/>
      <p:regular r:id="rId130"/>
      <p:bold r:id="rId131"/>
      <p:italic r:id="rId132"/>
      <p:boldItalic r:id="rId133"/>
    </p:embeddedFont>
    <p:embeddedFont>
      <p:font typeface="Questrial"/>
      <p:regular r:id="rId1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E677187-3118-457E-8633-6AF6A8CCF027}">
  <a:tblStyle styleId="{5E677187-3118-457E-8633-6AF6A8CCF02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42" Type="http://schemas.openxmlformats.org/officeDocument/2006/relationships/slide" Target="slides/slide31.xml"/><Relationship Id="rId41" Type="http://schemas.openxmlformats.org/officeDocument/2006/relationships/slide" Target="slides/slide30.xml"/><Relationship Id="rId44" Type="http://schemas.openxmlformats.org/officeDocument/2006/relationships/slide" Target="slides/slide33.xml"/><Relationship Id="rId43" Type="http://schemas.openxmlformats.org/officeDocument/2006/relationships/slide" Target="slides/slide32.xml"/><Relationship Id="rId46" Type="http://schemas.openxmlformats.org/officeDocument/2006/relationships/slide" Target="slides/slide35.xml"/><Relationship Id="rId45" Type="http://schemas.openxmlformats.org/officeDocument/2006/relationships/slide" Target="slides/slide34.xml"/><Relationship Id="rId107" Type="http://schemas.openxmlformats.org/officeDocument/2006/relationships/font" Target="fonts/RobotoLight-regular.fntdata"/><Relationship Id="rId106" Type="http://schemas.openxmlformats.org/officeDocument/2006/relationships/font" Target="fonts/MontserratLight-boldItalic.fntdata"/><Relationship Id="rId105" Type="http://schemas.openxmlformats.org/officeDocument/2006/relationships/font" Target="fonts/MontserratLight-italic.fntdata"/><Relationship Id="rId104" Type="http://schemas.openxmlformats.org/officeDocument/2006/relationships/font" Target="fonts/MontserratLight-bold.fntdata"/><Relationship Id="rId109" Type="http://schemas.openxmlformats.org/officeDocument/2006/relationships/font" Target="fonts/RobotoLight-italic.fntdata"/><Relationship Id="rId108" Type="http://schemas.openxmlformats.org/officeDocument/2006/relationships/font" Target="fonts/RobotoLight-bold.fntdata"/><Relationship Id="rId48" Type="http://schemas.openxmlformats.org/officeDocument/2006/relationships/slide" Target="slides/slide37.xml"/><Relationship Id="rId47" Type="http://schemas.openxmlformats.org/officeDocument/2006/relationships/slide" Target="slides/slide36.xml"/><Relationship Id="rId49" Type="http://schemas.openxmlformats.org/officeDocument/2006/relationships/slide" Target="slides/slide38.xml"/><Relationship Id="rId103" Type="http://schemas.openxmlformats.org/officeDocument/2006/relationships/font" Target="fonts/MontserratLight-regular.fntdata"/><Relationship Id="rId102" Type="http://schemas.openxmlformats.org/officeDocument/2006/relationships/font" Target="fonts/RobotoBlack-boldItalic.fntdata"/><Relationship Id="rId101" Type="http://schemas.openxmlformats.org/officeDocument/2006/relationships/font" Target="fonts/RobotoBlack-bold.fntdata"/><Relationship Id="rId100" Type="http://schemas.openxmlformats.org/officeDocument/2006/relationships/slide" Target="slides/slide89.xml"/><Relationship Id="rId31" Type="http://schemas.openxmlformats.org/officeDocument/2006/relationships/slide" Target="slides/slide20.xml"/><Relationship Id="rId30" Type="http://schemas.openxmlformats.org/officeDocument/2006/relationships/slide" Target="slides/slide19.xml"/><Relationship Id="rId33" Type="http://schemas.openxmlformats.org/officeDocument/2006/relationships/slide" Target="slides/slide22.xml"/><Relationship Id="rId32" Type="http://schemas.openxmlformats.org/officeDocument/2006/relationships/slide" Target="slides/slide21.xml"/><Relationship Id="rId35" Type="http://schemas.openxmlformats.org/officeDocument/2006/relationships/slide" Target="slides/slide24.xml"/><Relationship Id="rId34" Type="http://schemas.openxmlformats.org/officeDocument/2006/relationships/slide" Target="slides/slide23.xml"/><Relationship Id="rId37" Type="http://schemas.openxmlformats.org/officeDocument/2006/relationships/slide" Target="slides/slide26.xml"/><Relationship Id="rId36" Type="http://schemas.openxmlformats.org/officeDocument/2006/relationships/slide" Target="slides/slide25.xml"/><Relationship Id="rId39" Type="http://schemas.openxmlformats.org/officeDocument/2006/relationships/slide" Target="slides/slide28.xml"/><Relationship Id="rId38" Type="http://schemas.openxmlformats.org/officeDocument/2006/relationships/slide" Target="slides/slide27.xml"/><Relationship Id="rId20" Type="http://schemas.openxmlformats.org/officeDocument/2006/relationships/slide" Target="slides/slide9.xml"/><Relationship Id="rId22" Type="http://schemas.openxmlformats.org/officeDocument/2006/relationships/slide" Target="slides/slide11.xml"/><Relationship Id="rId21" Type="http://schemas.openxmlformats.org/officeDocument/2006/relationships/slide" Target="slides/slide10.xml"/><Relationship Id="rId24" Type="http://schemas.openxmlformats.org/officeDocument/2006/relationships/slide" Target="slides/slide13.xml"/><Relationship Id="rId23" Type="http://schemas.openxmlformats.org/officeDocument/2006/relationships/slide" Target="slides/slide12.xml"/><Relationship Id="rId129" Type="http://schemas.openxmlformats.org/officeDocument/2006/relationships/font" Target="fonts/GillSans-bold.fntdata"/><Relationship Id="rId128" Type="http://schemas.openxmlformats.org/officeDocument/2006/relationships/font" Target="fonts/GillSans-regular.fntdata"/><Relationship Id="rId127" Type="http://schemas.openxmlformats.org/officeDocument/2006/relationships/font" Target="fonts/HelveticaNeueLight-boldItalic.fntdata"/><Relationship Id="rId126" Type="http://schemas.openxmlformats.org/officeDocument/2006/relationships/font" Target="fonts/HelveticaNeueLight-italic.fntdata"/><Relationship Id="rId26" Type="http://schemas.openxmlformats.org/officeDocument/2006/relationships/slide" Target="slides/slide15.xml"/><Relationship Id="rId121" Type="http://schemas.openxmlformats.org/officeDocument/2006/relationships/font" Target="fonts/Montserrat-bold.fntdata"/><Relationship Id="rId25" Type="http://schemas.openxmlformats.org/officeDocument/2006/relationships/slide" Target="slides/slide14.xml"/><Relationship Id="rId120" Type="http://schemas.openxmlformats.org/officeDocument/2006/relationships/font" Target="fonts/Montserrat-regular.fntdata"/><Relationship Id="rId28" Type="http://schemas.openxmlformats.org/officeDocument/2006/relationships/slide" Target="slides/slide17.xml"/><Relationship Id="rId27" Type="http://schemas.openxmlformats.org/officeDocument/2006/relationships/slide" Target="slides/slide16.xml"/><Relationship Id="rId125" Type="http://schemas.openxmlformats.org/officeDocument/2006/relationships/font" Target="fonts/HelveticaNeueLight-bold.fntdata"/><Relationship Id="rId29" Type="http://schemas.openxmlformats.org/officeDocument/2006/relationships/slide" Target="slides/slide18.xml"/><Relationship Id="rId124" Type="http://schemas.openxmlformats.org/officeDocument/2006/relationships/font" Target="fonts/HelveticaNeueLight-regular.fntdata"/><Relationship Id="rId123" Type="http://schemas.openxmlformats.org/officeDocument/2006/relationships/font" Target="fonts/Montserrat-boldItalic.fntdata"/><Relationship Id="rId122" Type="http://schemas.openxmlformats.org/officeDocument/2006/relationships/font" Target="fonts/Montserrat-italic.fntdata"/><Relationship Id="rId95" Type="http://schemas.openxmlformats.org/officeDocument/2006/relationships/slide" Target="slides/slide84.xml"/><Relationship Id="rId94" Type="http://schemas.openxmlformats.org/officeDocument/2006/relationships/slide" Target="slides/slide83.xml"/><Relationship Id="rId97" Type="http://schemas.openxmlformats.org/officeDocument/2006/relationships/slide" Target="slides/slide86.xml"/><Relationship Id="rId96" Type="http://schemas.openxmlformats.org/officeDocument/2006/relationships/slide" Target="slides/slide85.xml"/><Relationship Id="rId11" Type="http://schemas.openxmlformats.org/officeDocument/2006/relationships/notesMaster" Target="notesMasters/notesMaster1.xml"/><Relationship Id="rId99" Type="http://schemas.openxmlformats.org/officeDocument/2006/relationships/slide" Target="slides/slide88.xml"/><Relationship Id="rId10" Type="http://schemas.openxmlformats.org/officeDocument/2006/relationships/slideMaster" Target="slideMasters/slideMaster6.xml"/><Relationship Id="rId98" Type="http://schemas.openxmlformats.org/officeDocument/2006/relationships/slide" Target="slides/slide87.xml"/><Relationship Id="rId13" Type="http://schemas.openxmlformats.org/officeDocument/2006/relationships/slide" Target="slides/slide2.xml"/><Relationship Id="rId12" Type="http://schemas.openxmlformats.org/officeDocument/2006/relationships/slide" Target="slides/slide1.xml"/><Relationship Id="rId91" Type="http://schemas.openxmlformats.org/officeDocument/2006/relationships/slide" Target="slides/slide80.xml"/><Relationship Id="rId90" Type="http://schemas.openxmlformats.org/officeDocument/2006/relationships/slide" Target="slides/slide79.xml"/><Relationship Id="rId93" Type="http://schemas.openxmlformats.org/officeDocument/2006/relationships/slide" Target="slides/slide82.xml"/><Relationship Id="rId92" Type="http://schemas.openxmlformats.org/officeDocument/2006/relationships/slide" Target="slides/slide81.xml"/><Relationship Id="rId118" Type="http://schemas.openxmlformats.org/officeDocument/2006/relationships/font" Target="fonts/Roboto-italic.fntdata"/><Relationship Id="rId117" Type="http://schemas.openxmlformats.org/officeDocument/2006/relationships/font" Target="fonts/Roboto-bold.fntdata"/><Relationship Id="rId116" Type="http://schemas.openxmlformats.org/officeDocument/2006/relationships/font" Target="fonts/Roboto-regular.fntdata"/><Relationship Id="rId115" Type="http://schemas.openxmlformats.org/officeDocument/2006/relationships/font" Target="fonts/Adamina-regular.fntdata"/><Relationship Id="rId119" Type="http://schemas.openxmlformats.org/officeDocument/2006/relationships/font" Target="fonts/Roboto-boldItalic.fntdata"/><Relationship Id="rId15" Type="http://schemas.openxmlformats.org/officeDocument/2006/relationships/slide" Target="slides/slide4.xml"/><Relationship Id="rId110" Type="http://schemas.openxmlformats.org/officeDocument/2006/relationships/font" Target="fonts/RobotoLight-boldItalic.fntdata"/><Relationship Id="rId14" Type="http://schemas.openxmlformats.org/officeDocument/2006/relationships/slide" Target="slides/slide3.xml"/><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14" Type="http://schemas.openxmlformats.org/officeDocument/2006/relationships/font" Target="fonts/HelveticaNeue-boldItalic.fntdata"/><Relationship Id="rId18" Type="http://schemas.openxmlformats.org/officeDocument/2006/relationships/slide" Target="slides/slide7.xml"/><Relationship Id="rId113" Type="http://schemas.openxmlformats.org/officeDocument/2006/relationships/font" Target="fonts/HelveticaNeue-italic.fntdata"/><Relationship Id="rId112" Type="http://schemas.openxmlformats.org/officeDocument/2006/relationships/font" Target="fonts/HelveticaNeue-bold.fntdata"/><Relationship Id="rId111" Type="http://schemas.openxmlformats.org/officeDocument/2006/relationships/font" Target="fonts/HelveticaNeue-regular.fntdata"/><Relationship Id="rId84" Type="http://schemas.openxmlformats.org/officeDocument/2006/relationships/slide" Target="slides/slide73.xml"/><Relationship Id="rId83" Type="http://schemas.openxmlformats.org/officeDocument/2006/relationships/slide" Target="slides/slide72.xml"/><Relationship Id="rId86" Type="http://schemas.openxmlformats.org/officeDocument/2006/relationships/slide" Target="slides/slide75.xml"/><Relationship Id="rId85" Type="http://schemas.openxmlformats.org/officeDocument/2006/relationships/slide" Target="slides/slide74.xml"/><Relationship Id="rId88" Type="http://schemas.openxmlformats.org/officeDocument/2006/relationships/slide" Target="slides/slide77.xml"/><Relationship Id="rId87" Type="http://schemas.openxmlformats.org/officeDocument/2006/relationships/slide" Target="slides/slide76.xml"/><Relationship Id="rId89" Type="http://schemas.openxmlformats.org/officeDocument/2006/relationships/slide" Target="slides/slide78.xml"/><Relationship Id="rId80" Type="http://schemas.openxmlformats.org/officeDocument/2006/relationships/slide" Target="slides/slide69.xml"/><Relationship Id="rId82" Type="http://schemas.openxmlformats.org/officeDocument/2006/relationships/slide" Target="slides/slide71.xml"/><Relationship Id="rId81" Type="http://schemas.openxmlformats.org/officeDocument/2006/relationships/slide" Target="slides/slide70.xml"/><Relationship Id="rId1" Type="http://schemas.openxmlformats.org/officeDocument/2006/relationships/theme" Target="theme/theme6.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62.xml"/><Relationship Id="rId72" Type="http://schemas.openxmlformats.org/officeDocument/2006/relationships/slide" Target="slides/slide61.xml"/><Relationship Id="rId75" Type="http://schemas.openxmlformats.org/officeDocument/2006/relationships/slide" Target="slides/slide64.xml"/><Relationship Id="rId74" Type="http://schemas.openxmlformats.org/officeDocument/2006/relationships/slide" Target="slides/slide63.xml"/><Relationship Id="rId77" Type="http://schemas.openxmlformats.org/officeDocument/2006/relationships/slide" Target="slides/slide66.xml"/><Relationship Id="rId76" Type="http://schemas.openxmlformats.org/officeDocument/2006/relationships/slide" Target="slides/slide65.xml"/><Relationship Id="rId79" Type="http://schemas.openxmlformats.org/officeDocument/2006/relationships/slide" Target="slides/slide68.xml"/><Relationship Id="rId78" Type="http://schemas.openxmlformats.org/officeDocument/2006/relationships/slide" Target="slides/slide67.xml"/><Relationship Id="rId71" Type="http://schemas.openxmlformats.org/officeDocument/2006/relationships/slide" Target="slides/slide60.xml"/><Relationship Id="rId70" Type="http://schemas.openxmlformats.org/officeDocument/2006/relationships/slide" Target="slides/slide59.xml"/><Relationship Id="rId132" Type="http://schemas.openxmlformats.org/officeDocument/2006/relationships/font" Target="fonts/OpenSansLight-italic.fntdata"/><Relationship Id="rId131" Type="http://schemas.openxmlformats.org/officeDocument/2006/relationships/font" Target="fonts/OpenSansLight-bold.fntdata"/><Relationship Id="rId130" Type="http://schemas.openxmlformats.org/officeDocument/2006/relationships/font" Target="fonts/OpenSansLight-regular.fntdata"/><Relationship Id="rId134" Type="http://schemas.openxmlformats.org/officeDocument/2006/relationships/font" Target="fonts/Questrial-regular.fntdata"/><Relationship Id="rId133" Type="http://schemas.openxmlformats.org/officeDocument/2006/relationships/font" Target="fonts/OpenSansLight-boldItalic.fntdata"/><Relationship Id="rId62" Type="http://schemas.openxmlformats.org/officeDocument/2006/relationships/slide" Target="slides/slide51.xml"/><Relationship Id="rId61" Type="http://schemas.openxmlformats.org/officeDocument/2006/relationships/slide" Target="slides/slide50.xml"/><Relationship Id="rId64" Type="http://schemas.openxmlformats.org/officeDocument/2006/relationships/slide" Target="slides/slide53.xml"/><Relationship Id="rId63" Type="http://schemas.openxmlformats.org/officeDocument/2006/relationships/slide" Target="slides/slide52.xml"/><Relationship Id="rId66" Type="http://schemas.openxmlformats.org/officeDocument/2006/relationships/slide" Target="slides/slide55.xml"/><Relationship Id="rId65" Type="http://schemas.openxmlformats.org/officeDocument/2006/relationships/slide" Target="slides/slide54.xml"/><Relationship Id="rId68" Type="http://schemas.openxmlformats.org/officeDocument/2006/relationships/slide" Target="slides/slide57.xml"/><Relationship Id="rId67" Type="http://schemas.openxmlformats.org/officeDocument/2006/relationships/slide" Target="slides/slide56.xml"/><Relationship Id="rId60" Type="http://schemas.openxmlformats.org/officeDocument/2006/relationships/slide" Target="slides/slide49.xml"/><Relationship Id="rId69" Type="http://schemas.openxmlformats.org/officeDocument/2006/relationships/slide" Target="slides/slide58.xml"/><Relationship Id="rId51" Type="http://schemas.openxmlformats.org/officeDocument/2006/relationships/slide" Target="slides/slide40.xml"/><Relationship Id="rId50" Type="http://schemas.openxmlformats.org/officeDocument/2006/relationships/slide" Target="slides/slide39.xml"/><Relationship Id="rId53" Type="http://schemas.openxmlformats.org/officeDocument/2006/relationships/slide" Target="slides/slide42.xml"/><Relationship Id="rId52" Type="http://schemas.openxmlformats.org/officeDocument/2006/relationships/slide" Target="slides/slide41.xml"/><Relationship Id="rId55" Type="http://schemas.openxmlformats.org/officeDocument/2006/relationships/slide" Target="slides/slide44.xml"/><Relationship Id="rId54" Type="http://schemas.openxmlformats.org/officeDocument/2006/relationships/slide" Target="slides/slide43.xml"/><Relationship Id="rId57" Type="http://schemas.openxmlformats.org/officeDocument/2006/relationships/slide" Target="slides/slide46.xml"/><Relationship Id="rId56" Type="http://schemas.openxmlformats.org/officeDocument/2006/relationships/slide" Target="slides/slide45.xml"/><Relationship Id="rId59" Type="http://schemas.openxmlformats.org/officeDocument/2006/relationships/slide" Target="slides/slide48.xml"/><Relationship Id="rId58"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57f7a49513_6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57f7a49513_6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57f7a49513_6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57f7a49513_6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57f7a49513_6_7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57f7a49513_6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5669cedd8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5669cedd8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57f7a49513_4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57f7a49513_4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5669cedd8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5669cedd8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5669cedd83_4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5669cedd83_4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57f7a49513_6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57f7a49513_6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Timoni’s Slides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5669cedd83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5669cedd83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Silka’s slides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5671cfa3cd_5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5671cfa3cd_5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Important so we know why we interact the way we do with computers today.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5671cfa3cd_5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5671cfa3cd_5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Important so we know why we interact the way we do with computers today.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5669cedd83_4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5669cedd83_4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5671cfa3cd_5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5671cfa3cd_5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Important so we know why we interact the way we do with computers today.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5671cfa3cd_5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5671cfa3cd_5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Important so we know why we interact the way we do with computers today.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5671cfa3cd_5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5671cfa3cd_5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Important so we know why we interact the way we do with computers today.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5671cfa3cd_5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5671cfa3cd_5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Important so we know why we interact the way we do with computers today.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5671cfa3cd_5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5671cfa3cd_5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Important so we know why we interact the way we do with computers today.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5671cfa3cd_5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5671cfa3cd_5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Important so we know why we interact the way we do with computers today.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5671cfa3cd_5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5671cfa3cd_5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Important so we know why we interact the way we do with computers today.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5671cfa3cd_5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5671cfa3cd_5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Important so we know why we interact the way we do with computers today.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5671cfa3cd_5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5671cfa3cd_5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Important so we know why we interact the way we do with computers today.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5671cfa3cd_5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5671cfa3cd_5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Important so we know why we interact the way we do with computers today.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565487f690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565487f690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5671cfa3cd_5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5671cfa3cd_5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Important so we know why we interact the way we do with computers today.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5671cfa3cd_5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5671cfa3cd_5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Important so we know why we interact the way we do with computers today.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5671cfa3cd_5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5671cfa3cd_5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Important so we know why we interact the way we do with computers today.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5671cfa3cd_5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5671cfa3cd_5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Important so we know why we interact the way we do with computers today.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5671cfa3cd_5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5671cfa3cd_5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Important so we know why we interact the way we do with computers today.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5671cfa3cd_5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5671cfa3cd_5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Important so we know why we interact the way we do with computers today.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5671cfa3cd_5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5671cfa3cd_5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Important so we know why we interact the way we do with computers today.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5671cfa3cd_5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5671cfa3cd_5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Important so we know why we interact the way we do with computers today.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5671cfa3cd_5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5671cfa3cd_5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Important so we know why we interact the way we do with computers today.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5671cfa3cd_5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5671cfa3cd_5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Important so we know why we interact the way we do with computers today.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57f7a49513_6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57f7a49513_6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Arthur slides</a:t>
            </a:r>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57f7a49513_4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57f7a49513_4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Silka’s slides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5671cfa3cd_1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Light"/>
                <a:ea typeface="Open Sans Light"/>
                <a:cs typeface="Open Sans Light"/>
                <a:sym typeface="Open Sans Light"/>
              </a:rPr>
              <a:t>Head of Emerging Design…</a:t>
            </a:r>
            <a:endParaRPr sz="12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rPr lang="en" sz="1200">
                <a:solidFill>
                  <a:schemeClr val="dk1"/>
                </a:solidFill>
                <a:latin typeface="Open Sans Light"/>
                <a:ea typeface="Open Sans Light"/>
                <a:cs typeface="Open Sans Light"/>
                <a:sym typeface="Open Sans Light"/>
              </a:rPr>
              <a:t>Asked to contribute to this book because…</a:t>
            </a:r>
            <a:endParaRPr sz="12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t/>
            </a:r>
            <a:endParaRPr sz="12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rPr lang="en" sz="1200">
                <a:solidFill>
                  <a:schemeClr val="dk1"/>
                </a:solidFill>
                <a:latin typeface="Open Sans Light"/>
                <a:ea typeface="Open Sans Light"/>
                <a:cs typeface="Open Sans Light"/>
                <a:sym typeface="Open Sans Light"/>
              </a:rPr>
              <a:t>Empathic Mark Billinghurst &amp; </a:t>
            </a:r>
            <a:endParaRPr sz="12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rPr lang="en" sz="1200">
                <a:solidFill>
                  <a:schemeClr val="dk1"/>
                </a:solidFill>
                <a:latin typeface="Open Sans Light"/>
                <a:ea typeface="Open Sans Light"/>
                <a:cs typeface="Open Sans Light"/>
                <a:sym typeface="Open Sans Light"/>
              </a:rPr>
              <a:t>Inclusivity Farai Madzima Shopify's UX u</a:t>
            </a:r>
            <a:endParaRPr sz="12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rPr lang="en" sz="1200">
                <a:solidFill>
                  <a:schemeClr val="dk1"/>
                </a:solidFill>
                <a:latin typeface="Open Sans Light"/>
                <a:ea typeface="Open Sans Light"/>
                <a:cs typeface="Open Sans Light"/>
                <a:sym typeface="Open Sans Light"/>
              </a:rPr>
              <a:t>Design leaders, Jamie Myrold &amp; Tea Uglow. </a:t>
            </a:r>
            <a:endParaRPr sz="12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rPr lang="en" sz="1200">
                <a:solidFill>
                  <a:schemeClr val="dk1"/>
                </a:solidFill>
                <a:latin typeface="Open Sans Light"/>
                <a:ea typeface="Open Sans Light"/>
                <a:cs typeface="Open Sans Light"/>
                <a:sym typeface="Open Sans Light"/>
              </a:rPr>
              <a:t>Diversity for people I work with everyday from artists, UI designers and cognitive scientists.</a:t>
            </a:r>
            <a:endParaRPr sz="12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t/>
            </a:r>
            <a:endParaRPr sz="12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rPr lang="en" sz="1200">
                <a:solidFill>
                  <a:schemeClr val="dk1"/>
                </a:solidFill>
                <a:latin typeface="Open Sans Light"/>
                <a:ea typeface="Open Sans Light"/>
                <a:cs typeface="Open Sans Light"/>
                <a:sym typeface="Open Sans Light"/>
              </a:rPr>
              <a:t>My passion have focused on improving communication and collaboration.</a:t>
            </a:r>
            <a:endParaRPr sz="12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Open Sans Light"/>
              <a:ea typeface="Open Sans Light"/>
              <a:cs typeface="Open Sans Light"/>
              <a:sym typeface="Open Sans Light"/>
            </a:endParaRPr>
          </a:p>
        </p:txBody>
      </p:sp>
      <p:sp>
        <p:nvSpPr>
          <p:cNvPr id="668" name="Google Shape;668;g5671cfa3cd_1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5671cfa3cd_1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Open Sans Light"/>
                <a:ea typeface="Open Sans Light"/>
                <a:cs typeface="Open Sans Light"/>
                <a:sym typeface="Open Sans Light"/>
              </a:rPr>
              <a:t>For 30 yrs we’ve had a 1:0 relationship with computers.</a:t>
            </a:r>
            <a:endParaRPr sz="1200">
              <a:solidFill>
                <a:schemeClr val="dk1"/>
              </a:solidFill>
              <a:latin typeface="Open Sans Light"/>
              <a:ea typeface="Open Sans Light"/>
              <a:cs typeface="Open Sans Light"/>
              <a:sym typeface="Open Sans Light"/>
            </a:endParaRPr>
          </a:p>
        </p:txBody>
      </p:sp>
      <p:sp>
        <p:nvSpPr>
          <p:cNvPr id="678" name="Google Shape;678;g5671cfa3cd_1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5671cfa3cd_1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Open Sans Light"/>
                <a:ea typeface="Open Sans Light"/>
                <a:cs typeface="Open Sans Light"/>
                <a:sym typeface="Open Sans Light"/>
              </a:rPr>
              <a:t>Spatial Computing gives us a 1:1 relationship with computers for the first time.</a:t>
            </a:r>
            <a:endParaRPr sz="12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400"/>
              <a:buFont typeface="Arial"/>
              <a:buNone/>
            </a:pPr>
            <a:r>
              <a:rPr lang="en" sz="1200">
                <a:solidFill>
                  <a:schemeClr val="dk1"/>
                </a:solidFill>
                <a:latin typeface="Open Sans Light"/>
                <a:ea typeface="Open Sans Light"/>
                <a:cs typeface="Open Sans Light"/>
                <a:sym typeface="Open Sans Light"/>
              </a:rPr>
              <a:t>Mimicking</a:t>
            </a:r>
            <a:r>
              <a:rPr lang="en" sz="1200">
                <a:solidFill>
                  <a:schemeClr val="dk1"/>
                </a:solidFill>
                <a:latin typeface="Open Sans Light"/>
                <a:ea typeface="Open Sans Light"/>
                <a:cs typeface="Open Sans Light"/>
                <a:sym typeface="Open Sans Light"/>
              </a:rPr>
              <a:t> human abilities: AR for sight, Voice Recognition for speech, Bio-sensors for health &amp; emotional reactions, haptics for touch &amp; gestures for proprioception.</a:t>
            </a:r>
            <a:endParaRPr sz="12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t/>
            </a:r>
            <a:endParaRPr sz="12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Open Sans Light"/>
              <a:ea typeface="Open Sans Light"/>
              <a:cs typeface="Open Sans Light"/>
              <a:sym typeface="Open Sans Light"/>
            </a:endParaRPr>
          </a:p>
        </p:txBody>
      </p:sp>
      <p:sp>
        <p:nvSpPr>
          <p:cNvPr id="684" name="Google Shape;684;g5671cfa3cd_1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5671cfa3cd_1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Light"/>
                <a:ea typeface="Open Sans Light"/>
                <a:cs typeface="Open Sans Light"/>
                <a:sym typeface="Open Sans Light"/>
              </a:rPr>
              <a:t>Spatial computing is the digitally glue that connects everyday things, you and me in space, time and function.</a:t>
            </a:r>
            <a:endParaRPr sz="12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t/>
            </a:r>
            <a:endParaRPr sz="12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Open Sans Light"/>
              <a:ea typeface="Open Sans Light"/>
              <a:cs typeface="Open Sans Light"/>
              <a:sym typeface="Open Sans Light"/>
            </a:endParaRPr>
          </a:p>
        </p:txBody>
      </p:sp>
      <p:sp>
        <p:nvSpPr>
          <p:cNvPr id="690" name="Google Shape;690;g5671cfa3cd_1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5671cfa3cd_1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Light"/>
                <a:ea typeface="Open Sans Light"/>
                <a:cs typeface="Open Sans Light"/>
                <a:sym typeface="Open Sans Light"/>
              </a:rPr>
              <a:t>Data from sensors are able to understand us, our intent. </a:t>
            </a:r>
            <a:endParaRPr sz="12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rPr lang="en" sz="1200">
                <a:solidFill>
                  <a:schemeClr val="dk1"/>
                </a:solidFill>
                <a:latin typeface="Open Sans Light"/>
                <a:ea typeface="Open Sans Light"/>
                <a:cs typeface="Open Sans Light"/>
                <a:sym typeface="Open Sans Light"/>
              </a:rPr>
              <a:t>They give us superpowers teleportation, x-ray vision, collective intelligence, and time travel.</a:t>
            </a:r>
            <a:endParaRPr sz="12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rPr lang="en" sz="1200">
                <a:solidFill>
                  <a:schemeClr val="dk1"/>
                </a:solidFill>
                <a:latin typeface="Open Sans Light"/>
                <a:ea typeface="Open Sans Light"/>
                <a:cs typeface="Open Sans Light"/>
                <a:sym typeface="Open Sans Light"/>
              </a:rPr>
              <a:t>The most successful experiences will be ones that tap into our human need of deep connection, collaboration and purpose. </a:t>
            </a:r>
            <a:endParaRPr sz="12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t/>
            </a:r>
            <a:endParaRPr sz="12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p:txBody>
      </p:sp>
      <p:sp>
        <p:nvSpPr>
          <p:cNvPr id="698" name="Google Shape;698;g5671cfa3cd_1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5671cfa3cd_10_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Light"/>
                <a:ea typeface="Open Sans Light"/>
                <a:cs typeface="Open Sans Light"/>
                <a:sym typeface="Open Sans Light"/>
              </a:rPr>
              <a:t>Our role as design have fundamentally changed.</a:t>
            </a:r>
            <a:endParaRPr sz="12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rPr lang="en" sz="1200">
                <a:solidFill>
                  <a:schemeClr val="dk1"/>
                </a:solidFill>
                <a:latin typeface="Open Sans Light"/>
                <a:ea typeface="Open Sans Light"/>
                <a:cs typeface="Open Sans Light"/>
                <a:sym typeface="Open Sans Light"/>
              </a:rPr>
              <a:t>Pixel for few. Back bench.</a:t>
            </a:r>
            <a:endParaRPr sz="12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rPr lang="en" sz="1200">
                <a:solidFill>
                  <a:schemeClr val="dk1"/>
                </a:solidFill>
                <a:latin typeface="Open Sans Light"/>
                <a:ea typeface="Open Sans Light"/>
                <a:cs typeface="Open Sans Light"/>
                <a:sym typeface="Open Sans Light"/>
              </a:rPr>
              <a:t>Products for many. C-suit.</a:t>
            </a:r>
            <a:endParaRPr sz="12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rPr lang="en" sz="1200">
                <a:solidFill>
                  <a:schemeClr val="dk1"/>
                </a:solidFill>
                <a:latin typeface="Open Sans Light"/>
                <a:ea typeface="Open Sans Light"/>
                <a:cs typeface="Open Sans Light"/>
                <a:sym typeface="Open Sans Light"/>
              </a:rPr>
              <a:t>Design human perception that can affect societies. We need to be at the policy front lines.</a:t>
            </a:r>
            <a:endParaRPr sz="12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t/>
            </a:r>
            <a:endParaRPr sz="12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t/>
            </a:r>
            <a:endParaRPr sz="12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t/>
            </a:r>
            <a:endParaRPr sz="1200">
              <a:solidFill>
                <a:schemeClr val="dk1"/>
              </a:solidFill>
              <a:latin typeface="Open Sans Light"/>
              <a:ea typeface="Open Sans Light"/>
              <a:cs typeface="Open Sans Light"/>
              <a:sym typeface="Open Sans Light"/>
            </a:endParaRPr>
          </a:p>
        </p:txBody>
      </p:sp>
      <p:sp>
        <p:nvSpPr>
          <p:cNvPr id="710" name="Google Shape;710;g5671cfa3cd_1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5671cfa3cd_10_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Open Sans Light"/>
                <a:ea typeface="Open Sans Light"/>
                <a:cs typeface="Open Sans Light"/>
                <a:sym typeface="Open Sans Light"/>
              </a:rPr>
              <a:t>As our digital interactions in the digital- physical world, need to change. </a:t>
            </a:r>
            <a:endParaRPr sz="12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Open Sans Light"/>
                <a:ea typeface="Open Sans Light"/>
                <a:cs typeface="Open Sans Light"/>
                <a:sym typeface="Open Sans Light"/>
              </a:rPr>
              <a:t>We need a design language that supports that.</a:t>
            </a:r>
            <a:endParaRPr sz="12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Open Sans Light"/>
              <a:ea typeface="Open Sans Light"/>
              <a:cs typeface="Open Sans Light"/>
              <a:sym typeface="Open Sans Light"/>
            </a:endParaRPr>
          </a:p>
        </p:txBody>
      </p:sp>
      <p:sp>
        <p:nvSpPr>
          <p:cNvPr id="719" name="Google Shape;719;g5671cfa3cd_1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5671cfa3cd_10_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Open Sans Light"/>
                <a:ea typeface="Open Sans Light"/>
                <a:cs typeface="Open Sans Light"/>
                <a:sym typeface="Open Sans Light"/>
              </a:rPr>
              <a:t>So you be able to read about 7 principles of Sensory Design in my chapter. </a:t>
            </a:r>
            <a:endParaRPr sz="1200">
              <a:solidFill>
                <a:schemeClr val="dk1"/>
              </a:solidFill>
              <a:latin typeface="Open Sans Light"/>
              <a:ea typeface="Open Sans Light"/>
              <a:cs typeface="Open Sans Light"/>
              <a:sym typeface="Open Sans Light"/>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p:txBody>
      </p:sp>
      <p:sp>
        <p:nvSpPr>
          <p:cNvPr id="727" name="Google Shape;727;g5671cfa3cd_1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5671cfa3cd_10_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t/>
            </a:r>
            <a:endParaRPr sz="1000">
              <a:solidFill>
                <a:schemeClr val="dk1"/>
              </a:solidFill>
            </a:endParaRPr>
          </a:p>
        </p:txBody>
      </p:sp>
      <p:sp>
        <p:nvSpPr>
          <p:cNvPr id="735" name="Google Shape;735;g5671cfa3cd_1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57f7a49513_4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57f7a49513_4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Tony’s </a:t>
            </a:r>
            <a:r>
              <a:rPr lang="en"/>
              <a:t>slides</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57f7a49513_4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57f7a49513_4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Erin Asks Questions to Steve</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5669cedd83_7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0" name="Google Shape;750;g5669cedd83_7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5669cedd83_8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8" name="Google Shape;758;g5669cedd83_8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5669cedd83_7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0" name="Google Shape;770;g5669cedd83_7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5669cedd83_7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8" name="Google Shape;778;g5669cedd83_7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57f7a49513_4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57f7a49513_4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Nico’s Slides</a:t>
            </a:r>
            <a:endParaRPr/>
          </a:p>
          <a:p>
            <a:pPr indent="0" lvl="0" marL="0" rtl="0" algn="l">
              <a:spcBef>
                <a:spcPts val="0"/>
              </a:spcBef>
              <a:spcAft>
                <a:spcPts val="0"/>
              </a:spcAft>
              <a:buNone/>
            </a:pPr>
            <a:r>
              <a:rPr lang="en"/>
              <a:t>Tony Asks Questions to Nico</a:t>
            </a:r>
            <a:endParaRPr/>
          </a:p>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5671cfa3cd_9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2" name="Google Shape;792;g5671cfa3cd_9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5671cfa3cd_9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0" name="Google Shape;810;g5671cfa3cd_9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5671cfa3cd_9_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8" name="Google Shape;828;g5671cfa3cd_9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5671cfa3cd_9_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3" name="Google Shape;873;g5671cfa3cd_9_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57f7a49513_6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57f7a49513_6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g5671cfa3cd_9_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1" name="Google Shape;881;g5671cfa3cd_9_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5671cfa3cd_9_1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2" name="Google Shape;932;g5671cfa3cd_9_1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g5671cfa3cd_9_1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8" name="Google Shape;938;g5671cfa3cd_9_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g5671cfa3cd_9_1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1" name="Google Shape;981;g5671cfa3cd_9_1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g5671cfa3cd_9_2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2" name="Google Shape;1032;g5671cfa3cd_9_2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1" name="Shape 1081"/>
        <p:cNvGrpSpPr/>
        <p:nvPr/>
      </p:nvGrpSpPr>
      <p:grpSpPr>
        <a:xfrm>
          <a:off x="0" y="0"/>
          <a:ext cx="0" cy="0"/>
          <a:chOff x="0" y="0"/>
          <a:chExt cx="0" cy="0"/>
        </a:xfrm>
      </p:grpSpPr>
      <p:sp>
        <p:nvSpPr>
          <p:cNvPr id="1082" name="Google Shape;1082;g5671cfa3cd_9_2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3" name="Google Shape;1083;g5671cfa3cd_9_2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7" name="Shape 1117"/>
        <p:cNvGrpSpPr/>
        <p:nvPr/>
      </p:nvGrpSpPr>
      <p:grpSpPr>
        <a:xfrm>
          <a:off x="0" y="0"/>
          <a:ext cx="0" cy="0"/>
          <a:chOff x="0" y="0"/>
          <a:chExt cx="0" cy="0"/>
        </a:xfrm>
      </p:grpSpPr>
      <p:sp>
        <p:nvSpPr>
          <p:cNvPr id="1118" name="Google Shape;1118;g5671cfa3cd_9_3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9" name="Google Shape;1119;g5671cfa3cd_9_3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g5671cfa3cd_9_3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0" name="Google Shape;1160;g5671cfa3cd_9_3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57f7a49513_4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6" name="Google Shape;1166;g57f7a49513_4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Arthur’s Slides</a:t>
            </a:r>
            <a:endParaRPr/>
          </a:p>
          <a:p>
            <a:pPr indent="0" lvl="0" marL="0" rtl="0" algn="l">
              <a:spcBef>
                <a:spcPts val="0"/>
              </a:spcBef>
              <a:spcAft>
                <a:spcPts val="0"/>
              </a:spcAft>
              <a:buNone/>
            </a:pPr>
            <a:r>
              <a:rPr lang="en"/>
              <a:t>Tony Asks Questions to Arthur</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9" name="Shape 1169"/>
        <p:cNvGrpSpPr/>
        <p:nvPr/>
      </p:nvGrpSpPr>
      <p:grpSpPr>
        <a:xfrm>
          <a:off x="0" y="0"/>
          <a:ext cx="0" cy="0"/>
          <a:chOff x="0" y="0"/>
          <a:chExt cx="0" cy="0"/>
        </a:xfrm>
      </p:grpSpPr>
      <p:sp>
        <p:nvSpPr>
          <p:cNvPr id="1170" name="Google Shape;1170;g5671cfa3cd_9_4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1" name="Google Shape;1171;g5671cfa3cd_9_4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You set up learning tasks</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
              <a:t>Learn from experience or player demonstration</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
              <a:t>Leverage game simulation to generate experiences</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
              <a:t>Executing learned behaviors is inexpensive</a:t>
            </a:r>
            <a:endParaRPr/>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5669cedd83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5669cedd83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Arthur slides</a:t>
            </a:r>
            <a:endParaRPr/>
          </a:p>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g5671cfa3cd_9_4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86" name="Google Shape;1186;g5671cfa3cd_9_45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Roboto"/>
                <a:ea typeface="Roboto"/>
                <a:cs typeface="Roboto"/>
                <a:sym typeface="Roboto"/>
              </a:rPr>
              <a:t>Our objective is to formulate behavior engineering as a machine learning task and leverage Unity as our data source.</a:t>
            </a:r>
            <a:endParaRPr sz="11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Roboto"/>
                <a:ea typeface="Roboto"/>
                <a:cs typeface="Roboto"/>
                <a:sym typeface="Roboto"/>
              </a:rPr>
              <a:t>Creating the right behavior in a game can take days or even weeks. </a:t>
            </a:r>
            <a:r>
              <a:rPr lang="en">
                <a:solidFill>
                  <a:schemeClr val="dk1"/>
                </a:solidFill>
                <a:latin typeface="Roboto"/>
                <a:ea typeface="Roboto"/>
                <a:cs typeface="Roboto"/>
                <a:sym typeface="Roboto"/>
              </a:rPr>
              <a:t>Not to mention, scripted behaviors are often predictable and less engaging.  </a:t>
            </a:r>
            <a:endParaRPr sz="11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Roboto"/>
                <a:ea typeface="Roboto"/>
                <a:cs typeface="Roboto"/>
                <a:sym typeface="Roboto"/>
              </a:rPr>
              <a:t>With the Machine Learning Agents toolkit, we can explore alternatives ways to create behaviors in games by leveraging Machine Learning. By using cutting edge Deep Learning techniques, we can train agents to adopt the behaviors we want. </a:t>
            </a:r>
            <a:endParaRPr sz="11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Roboto"/>
                <a:ea typeface="Roboto"/>
                <a:cs typeface="Roboto"/>
                <a:sym typeface="Roboto"/>
              </a:rPr>
              <a:t>We know ML is powerful and can solve hard problems. So we want to bring it to you. </a:t>
            </a:r>
            <a:r>
              <a:rPr b="1" lang="en" sz="1100">
                <a:solidFill>
                  <a:schemeClr val="dk1"/>
                </a:solidFill>
                <a:latin typeface="Roboto"/>
                <a:ea typeface="Roboto"/>
                <a:cs typeface="Roboto"/>
                <a:sym typeface="Roboto"/>
              </a:rPr>
              <a:t>That</a:t>
            </a:r>
            <a:r>
              <a:rPr lang="en" sz="1100">
                <a:solidFill>
                  <a:schemeClr val="dk1"/>
                </a:solidFill>
                <a:latin typeface="Roboto"/>
                <a:ea typeface="Roboto"/>
                <a:cs typeface="Roboto"/>
                <a:sym typeface="Roboto"/>
              </a:rPr>
              <a:t> is Machine Learning Agents.</a:t>
            </a:r>
            <a:endParaRPr sz="11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Roboto"/>
                <a:ea typeface="Roboto"/>
                <a:cs typeface="Roboto"/>
                <a:sym typeface="Roboto"/>
              </a:rPr>
              <a:t>In this session, we will explore what we can do with Unity Machine Learning Agents, but first we must define what an Agent is.</a:t>
            </a:r>
            <a:endParaRPr b="0" i="0" sz="2200" u="none" cap="none" strike="noStrike">
              <a:latin typeface="Helvetica Neue"/>
              <a:ea typeface="Helvetica Neue"/>
              <a:cs typeface="Helvetica Neue"/>
              <a:sym typeface="Helvetica Neue"/>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g5671cfa3cd_9_4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3" name="Google Shape;1193;g5671cfa3cd_9_4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3" name="Shape 1203"/>
        <p:cNvGrpSpPr/>
        <p:nvPr/>
      </p:nvGrpSpPr>
      <p:grpSpPr>
        <a:xfrm>
          <a:off x="0" y="0"/>
          <a:ext cx="0" cy="0"/>
          <a:chOff x="0" y="0"/>
          <a:chExt cx="0" cy="0"/>
        </a:xfrm>
      </p:grpSpPr>
      <p:sp>
        <p:nvSpPr>
          <p:cNvPr id="1204" name="Google Shape;1204;g5671cfa3cd_9_5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05" name="Google Shape;1205;g5671cfa3cd_9_50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rtl="0" algn="l">
              <a:lnSpc>
                <a:spcPct val="100000"/>
              </a:lnSpc>
              <a:spcBef>
                <a:spcPts val="0"/>
              </a:spcBef>
              <a:spcAft>
                <a:spcPts val="0"/>
              </a:spcAft>
              <a:buClr>
                <a:schemeClr val="dk1"/>
              </a:buClr>
              <a:buSzPts val="1100"/>
              <a:buFont typeface="Roboto"/>
              <a:buChar char="●"/>
            </a:pPr>
            <a:r>
              <a:rPr lang="en" sz="1100">
                <a:solidFill>
                  <a:schemeClr val="dk1"/>
                </a:solidFill>
                <a:latin typeface="Roboto"/>
                <a:ea typeface="Roboto"/>
                <a:cs typeface="Roboto"/>
                <a:sym typeface="Roboto"/>
              </a:rPr>
              <a:t>Read off slide</a:t>
            </a:r>
            <a:endParaRPr sz="1100">
              <a:solidFill>
                <a:schemeClr val="dk1"/>
              </a:solidFill>
              <a:latin typeface="Roboto"/>
              <a:ea typeface="Roboto"/>
              <a:cs typeface="Roboto"/>
              <a:sym typeface="Roboto"/>
            </a:endParaRPr>
          </a:p>
          <a:p>
            <a:pPr indent="-298450" lvl="0" marL="457200" rtl="0" algn="l">
              <a:lnSpc>
                <a:spcPct val="100000"/>
              </a:lnSpc>
              <a:spcBef>
                <a:spcPts val="0"/>
              </a:spcBef>
              <a:spcAft>
                <a:spcPts val="0"/>
              </a:spcAft>
              <a:buClr>
                <a:schemeClr val="dk1"/>
              </a:buClr>
              <a:buSzPts val="1100"/>
              <a:buFont typeface="Roboto"/>
              <a:buChar char="●"/>
            </a:pPr>
            <a:r>
              <a:rPr lang="en" sz="1100">
                <a:solidFill>
                  <a:schemeClr val="dk1"/>
                </a:solidFill>
                <a:latin typeface="Roboto"/>
                <a:ea typeface="Roboto"/>
                <a:cs typeface="Roboto"/>
                <a:sym typeface="Roboto"/>
              </a:rPr>
              <a:t>Mimic the behavior of the player. No need for reward</a:t>
            </a:r>
            <a:endParaRPr sz="900">
              <a:solidFill>
                <a:schemeClr val="dk1"/>
              </a:solidFill>
              <a:latin typeface="Arial"/>
              <a:ea typeface="Arial"/>
              <a:cs typeface="Arial"/>
              <a:sym typeface="Arial"/>
            </a:endParaRPr>
          </a:p>
        </p:txBody>
      </p:sp>
      <p:sp>
        <p:nvSpPr>
          <p:cNvPr id="1206" name="Google Shape;1206;g5671cfa3cd_9_50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9" name="Shape 1219"/>
        <p:cNvGrpSpPr/>
        <p:nvPr/>
      </p:nvGrpSpPr>
      <p:grpSpPr>
        <a:xfrm>
          <a:off x="0" y="0"/>
          <a:ext cx="0" cy="0"/>
          <a:chOff x="0" y="0"/>
          <a:chExt cx="0" cy="0"/>
        </a:xfrm>
      </p:grpSpPr>
      <p:sp>
        <p:nvSpPr>
          <p:cNvPr id="1220" name="Google Shape;1220;g5671cfa3cd_9_4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1"/>
              </a:buClr>
              <a:buSzPts val="1100"/>
              <a:buFont typeface="Roboto"/>
              <a:buChar char="●"/>
            </a:pPr>
            <a:r>
              <a:rPr lang="en" sz="1100">
                <a:solidFill>
                  <a:schemeClr val="dk1"/>
                </a:solidFill>
                <a:latin typeface="Roboto"/>
                <a:ea typeface="Roboto"/>
                <a:cs typeface="Roboto"/>
                <a:sym typeface="Roboto"/>
              </a:rPr>
              <a:t>2 LINER TO INTRODUCE PUPPO, the goal, the game, the reward </a:t>
            </a:r>
            <a:endParaRPr/>
          </a:p>
          <a:p>
            <a:pPr indent="-228600" lvl="0" marL="457200" rtl="0" algn="l">
              <a:lnSpc>
                <a:spcPct val="100000"/>
              </a:lnSpc>
              <a:spcBef>
                <a:spcPts val="0"/>
              </a:spcBef>
              <a:spcAft>
                <a:spcPts val="0"/>
              </a:spcAft>
              <a:buClr>
                <a:schemeClr val="dk1"/>
              </a:buClr>
              <a:buSzPts val="1100"/>
              <a:buFont typeface="Roboto"/>
              <a:buNone/>
            </a:pPr>
            <a:r>
              <a:t/>
            </a:r>
            <a:endParaRPr sz="1100">
              <a:solidFill>
                <a:schemeClr val="dk1"/>
              </a:solidFill>
              <a:latin typeface="Roboto"/>
              <a:ea typeface="Roboto"/>
              <a:cs typeface="Roboto"/>
              <a:sym typeface="Roboto"/>
            </a:endParaRPr>
          </a:p>
          <a:p>
            <a:pPr indent="-228600" lvl="0" marL="457200" rtl="0" algn="l">
              <a:lnSpc>
                <a:spcPct val="100000"/>
              </a:lnSpc>
              <a:spcBef>
                <a:spcPts val="0"/>
              </a:spcBef>
              <a:spcAft>
                <a:spcPts val="0"/>
              </a:spcAft>
              <a:buClr>
                <a:schemeClr val="dk1"/>
              </a:buClr>
              <a:buSzPts val="1100"/>
              <a:buFont typeface="Roboto"/>
              <a:buNone/>
            </a:pPr>
            <a:r>
              <a:t/>
            </a:r>
            <a:endParaRPr sz="1100">
              <a:solidFill>
                <a:schemeClr val="dk1"/>
              </a:solidFill>
              <a:latin typeface="Roboto"/>
              <a:ea typeface="Roboto"/>
              <a:cs typeface="Roboto"/>
              <a:sym typeface="Roboto"/>
            </a:endParaRPr>
          </a:p>
          <a:p>
            <a:pPr indent="-298450" lvl="0" marL="457200" rtl="0" algn="l">
              <a:lnSpc>
                <a:spcPct val="100000"/>
              </a:lnSpc>
              <a:spcBef>
                <a:spcPts val="0"/>
              </a:spcBef>
              <a:spcAft>
                <a:spcPts val="0"/>
              </a:spcAft>
              <a:buClr>
                <a:schemeClr val="dk1"/>
              </a:buClr>
              <a:buSzPts val="1100"/>
              <a:buFont typeface="Roboto"/>
              <a:buChar char="●"/>
            </a:pPr>
            <a:r>
              <a:rPr lang="en" sz="1100">
                <a:solidFill>
                  <a:schemeClr val="dk1"/>
                </a:solidFill>
                <a:latin typeface="Roboto"/>
                <a:ea typeface="Roboto"/>
                <a:cs typeface="Roboto"/>
                <a:sym typeface="Roboto"/>
              </a:rPr>
              <a:t>This is the workflow</a:t>
            </a:r>
            <a:endParaRPr sz="1100">
              <a:solidFill>
                <a:schemeClr val="dk1"/>
              </a:solidFill>
              <a:latin typeface="Roboto"/>
              <a:ea typeface="Roboto"/>
              <a:cs typeface="Roboto"/>
              <a:sym typeface="Roboto"/>
            </a:endParaRPr>
          </a:p>
          <a:p>
            <a:pPr indent="-298450" lvl="0" marL="457200" rtl="0" algn="l">
              <a:lnSpc>
                <a:spcPct val="100000"/>
              </a:lnSpc>
              <a:spcBef>
                <a:spcPts val="0"/>
              </a:spcBef>
              <a:spcAft>
                <a:spcPts val="0"/>
              </a:spcAft>
              <a:buClr>
                <a:schemeClr val="dk1"/>
              </a:buClr>
              <a:buSzPts val="1100"/>
              <a:buFont typeface="Roboto"/>
              <a:buChar char="●"/>
            </a:pPr>
            <a:r>
              <a:rPr lang="en" sz="1100">
                <a:solidFill>
                  <a:schemeClr val="dk1"/>
                </a:solidFill>
                <a:latin typeface="Roboto"/>
                <a:ea typeface="Roboto"/>
                <a:cs typeface="Roboto"/>
                <a:sym typeface="Roboto"/>
              </a:rPr>
              <a:t>Set-up the scene, just like in any other game but we add some ML-Agents components to it</a:t>
            </a:r>
            <a:endParaRPr sz="1100">
              <a:solidFill>
                <a:schemeClr val="dk1"/>
              </a:solidFill>
              <a:latin typeface="Roboto"/>
              <a:ea typeface="Roboto"/>
              <a:cs typeface="Roboto"/>
              <a:sym typeface="Roboto"/>
            </a:endParaRPr>
          </a:p>
          <a:p>
            <a:pPr indent="-298450" lvl="0" marL="457200" rtl="0" algn="l">
              <a:lnSpc>
                <a:spcPct val="100000"/>
              </a:lnSpc>
              <a:spcBef>
                <a:spcPts val="0"/>
              </a:spcBef>
              <a:spcAft>
                <a:spcPts val="0"/>
              </a:spcAft>
              <a:buClr>
                <a:schemeClr val="dk1"/>
              </a:buClr>
              <a:buSzPts val="1100"/>
              <a:buFont typeface="Roboto"/>
              <a:buChar char="●"/>
            </a:pPr>
            <a:r>
              <a:rPr lang="en" sz="1100">
                <a:solidFill>
                  <a:schemeClr val="dk1"/>
                </a:solidFill>
                <a:latin typeface="Roboto"/>
                <a:ea typeface="Roboto"/>
                <a:cs typeface="Roboto"/>
                <a:sym typeface="Roboto"/>
              </a:rPr>
              <a:t>[Script]</a:t>
            </a:r>
            <a:endParaRPr sz="1100">
              <a:solidFill>
                <a:schemeClr val="dk1"/>
              </a:solidFill>
              <a:latin typeface="Roboto"/>
              <a:ea typeface="Roboto"/>
              <a:cs typeface="Roboto"/>
              <a:sym typeface="Roboto"/>
            </a:endParaRPr>
          </a:p>
          <a:p>
            <a:pPr indent="-298450" lvl="0" marL="457200" rtl="0" algn="l">
              <a:lnSpc>
                <a:spcPct val="100000"/>
              </a:lnSpc>
              <a:spcBef>
                <a:spcPts val="0"/>
              </a:spcBef>
              <a:spcAft>
                <a:spcPts val="0"/>
              </a:spcAft>
              <a:buClr>
                <a:schemeClr val="dk1"/>
              </a:buClr>
              <a:buSzPts val="1100"/>
              <a:buFont typeface="Roboto"/>
              <a:buChar char="●"/>
            </a:pPr>
            <a:r>
              <a:rPr lang="en" sz="1100">
                <a:solidFill>
                  <a:schemeClr val="dk1"/>
                </a:solidFill>
                <a:latin typeface="Roboto"/>
                <a:ea typeface="Roboto"/>
                <a:cs typeface="Roboto"/>
                <a:sym typeface="Roboto"/>
              </a:rPr>
              <a:t>Unity then communicates with Python which is where the training happens. We use Python because it is the language used for state of the art Machine Learning. We use Tensorflow which is a popular library used to train NN model. All of that is encapsulated so there is no need to code anything in Python.</a:t>
            </a:r>
            <a:endParaRPr sz="1100">
              <a:solidFill>
                <a:schemeClr val="dk1"/>
              </a:solidFill>
              <a:latin typeface="Roboto"/>
              <a:ea typeface="Roboto"/>
              <a:cs typeface="Roboto"/>
              <a:sym typeface="Roboto"/>
            </a:endParaRPr>
          </a:p>
          <a:p>
            <a:pPr indent="-298450" lvl="0" marL="457200" rtl="0" algn="l">
              <a:lnSpc>
                <a:spcPct val="100000"/>
              </a:lnSpc>
              <a:spcBef>
                <a:spcPts val="0"/>
              </a:spcBef>
              <a:spcAft>
                <a:spcPts val="0"/>
              </a:spcAft>
              <a:buClr>
                <a:schemeClr val="dk1"/>
              </a:buClr>
              <a:buSzPts val="1100"/>
              <a:buFont typeface="Roboto"/>
              <a:buChar char="●"/>
            </a:pPr>
            <a:r>
              <a:rPr lang="en" sz="1100">
                <a:solidFill>
                  <a:schemeClr val="dk1"/>
                </a:solidFill>
                <a:latin typeface="Roboto"/>
                <a:ea typeface="Roboto"/>
                <a:cs typeface="Roboto"/>
                <a:sym typeface="Roboto"/>
              </a:rPr>
              <a:t>Once the model is trained we embed it in the game</a:t>
            </a:r>
            <a:endParaRPr/>
          </a:p>
        </p:txBody>
      </p:sp>
      <p:sp>
        <p:nvSpPr>
          <p:cNvPr id="1221" name="Google Shape;1221;g5671cfa3cd_9_4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g5671cfa3cd_1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1" name="Google Shape;1241;g5671cfa3cd_1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4" name="Shape 1244"/>
        <p:cNvGrpSpPr/>
        <p:nvPr/>
      </p:nvGrpSpPr>
      <p:grpSpPr>
        <a:xfrm>
          <a:off x="0" y="0"/>
          <a:ext cx="0" cy="0"/>
          <a:chOff x="0" y="0"/>
          <a:chExt cx="0" cy="0"/>
        </a:xfrm>
      </p:grpSpPr>
      <p:sp>
        <p:nvSpPr>
          <p:cNvPr id="1245" name="Google Shape;1245;g5671cfa3cd_1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6" name="Google Shape;1246;g5671cfa3cd_1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9" name="Shape 1249"/>
        <p:cNvGrpSpPr/>
        <p:nvPr/>
      </p:nvGrpSpPr>
      <p:grpSpPr>
        <a:xfrm>
          <a:off x="0" y="0"/>
          <a:ext cx="0" cy="0"/>
          <a:chOff x="0" y="0"/>
          <a:chExt cx="0" cy="0"/>
        </a:xfrm>
      </p:grpSpPr>
      <p:sp>
        <p:nvSpPr>
          <p:cNvPr id="1250" name="Google Shape;1250;g57f7a49513_6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1" name="Google Shape;1251;g57f7a49513_6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Q&amp;A Panel Tony Asks Questions to: Timoni, Nico, Arthur I Erin Asks Questions to: Steve, Silka</a:t>
            </a:r>
            <a:endParaRPr/>
          </a:p>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5" name="Shape 1255"/>
        <p:cNvGrpSpPr/>
        <p:nvPr/>
      </p:nvGrpSpPr>
      <p:grpSpPr>
        <a:xfrm>
          <a:off x="0" y="0"/>
          <a:ext cx="0" cy="0"/>
          <a:chOff x="0" y="0"/>
          <a:chExt cx="0" cy="0"/>
        </a:xfrm>
      </p:grpSpPr>
      <p:sp>
        <p:nvSpPr>
          <p:cNvPr id="1256" name="Google Shape;1256;g5669cedd83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7" name="Google Shape;1257;g5669cedd83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Arthur slides</a:t>
            </a:r>
            <a:endParaRPr/>
          </a:p>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1" name="Shape 1261"/>
        <p:cNvGrpSpPr/>
        <p:nvPr/>
      </p:nvGrpSpPr>
      <p:grpSpPr>
        <a:xfrm>
          <a:off x="0" y="0"/>
          <a:ext cx="0" cy="0"/>
          <a:chOff x="0" y="0"/>
          <a:chExt cx="0" cy="0"/>
        </a:xfrm>
      </p:grpSpPr>
      <p:sp>
        <p:nvSpPr>
          <p:cNvPr id="1262" name="Google Shape;1262;g5669cedd83_4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3" name="Google Shape;1263;g5669cedd83_4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g5671cfa3cd_2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9" name="Google Shape;1269;g5671cfa3cd_2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5669cedd83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5669cedd83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2" name="Shape 1272"/>
        <p:cNvGrpSpPr/>
        <p:nvPr/>
      </p:nvGrpSpPr>
      <p:grpSpPr>
        <a:xfrm>
          <a:off x="0" y="0"/>
          <a:ext cx="0" cy="0"/>
          <a:chOff x="0" y="0"/>
          <a:chExt cx="0" cy="0"/>
        </a:xfrm>
      </p:grpSpPr>
      <p:sp>
        <p:nvSpPr>
          <p:cNvPr id="1273" name="Google Shape;1273;g57f7a49513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4" name="Google Shape;1274;g57f7a49513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8" name="Shape 1278"/>
        <p:cNvGrpSpPr/>
        <p:nvPr/>
      </p:nvGrpSpPr>
      <p:grpSpPr>
        <a:xfrm>
          <a:off x="0" y="0"/>
          <a:ext cx="0" cy="0"/>
          <a:chOff x="0" y="0"/>
          <a:chExt cx="0" cy="0"/>
        </a:xfrm>
      </p:grpSpPr>
      <p:sp>
        <p:nvSpPr>
          <p:cNvPr id="1279" name="Google Shape;1279;g57f7a49513_4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0" name="Google Shape;1280;g57f7a49513_4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4" name="Shape 1284"/>
        <p:cNvGrpSpPr/>
        <p:nvPr/>
      </p:nvGrpSpPr>
      <p:grpSpPr>
        <a:xfrm>
          <a:off x="0" y="0"/>
          <a:ext cx="0" cy="0"/>
          <a:chOff x="0" y="0"/>
          <a:chExt cx="0" cy="0"/>
        </a:xfrm>
      </p:grpSpPr>
      <p:sp>
        <p:nvSpPr>
          <p:cNvPr id="1285" name="Google Shape;1285;g57f7a49513_4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6" name="Google Shape;1286;g57f7a49513_4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1" name="Shape 1291"/>
        <p:cNvGrpSpPr/>
        <p:nvPr/>
      </p:nvGrpSpPr>
      <p:grpSpPr>
        <a:xfrm>
          <a:off x="0" y="0"/>
          <a:ext cx="0" cy="0"/>
          <a:chOff x="0" y="0"/>
          <a:chExt cx="0" cy="0"/>
        </a:xfrm>
      </p:grpSpPr>
      <p:sp>
        <p:nvSpPr>
          <p:cNvPr id="1292" name="Google Shape;1292;g57f7a49513_4_2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93" name="Google Shape;1293;g57f7a49513_4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2" name="Shape 1312"/>
        <p:cNvGrpSpPr/>
        <p:nvPr/>
      </p:nvGrpSpPr>
      <p:grpSpPr>
        <a:xfrm>
          <a:off x="0" y="0"/>
          <a:ext cx="0" cy="0"/>
          <a:chOff x="0" y="0"/>
          <a:chExt cx="0" cy="0"/>
        </a:xfrm>
      </p:grpSpPr>
      <p:sp>
        <p:nvSpPr>
          <p:cNvPr id="1313" name="Google Shape;1313;g57f7a49513_4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4" name="Google Shape;1314;g57f7a49513_4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8" name="Shape 1318"/>
        <p:cNvGrpSpPr/>
        <p:nvPr/>
      </p:nvGrpSpPr>
      <p:grpSpPr>
        <a:xfrm>
          <a:off x="0" y="0"/>
          <a:ext cx="0" cy="0"/>
          <a:chOff x="0" y="0"/>
          <a:chExt cx="0" cy="0"/>
        </a:xfrm>
      </p:grpSpPr>
      <p:sp>
        <p:nvSpPr>
          <p:cNvPr id="1319" name="Google Shape;1319;g57f7a49513_4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0" name="Google Shape;1320;g57f7a49513_4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4" name="Shape 1324"/>
        <p:cNvGrpSpPr/>
        <p:nvPr/>
      </p:nvGrpSpPr>
      <p:grpSpPr>
        <a:xfrm>
          <a:off x="0" y="0"/>
          <a:ext cx="0" cy="0"/>
          <a:chOff x="0" y="0"/>
          <a:chExt cx="0" cy="0"/>
        </a:xfrm>
      </p:grpSpPr>
      <p:sp>
        <p:nvSpPr>
          <p:cNvPr id="1325" name="Google Shape;1325;g5671cfa3cd_18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6" name="Google Shape;1326;g5671cfa3cd_18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9" name="Shape 1329"/>
        <p:cNvGrpSpPr/>
        <p:nvPr/>
      </p:nvGrpSpPr>
      <p:grpSpPr>
        <a:xfrm>
          <a:off x="0" y="0"/>
          <a:ext cx="0" cy="0"/>
          <a:chOff x="0" y="0"/>
          <a:chExt cx="0" cy="0"/>
        </a:xfrm>
      </p:grpSpPr>
      <p:sp>
        <p:nvSpPr>
          <p:cNvPr id="1330" name="Google Shape;1330;g57f7a49513_6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1" name="Google Shape;1331;g57f7a49513_6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Arthur slides</a:t>
            </a:r>
            <a:endParaRPr/>
          </a:p>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6" name="Shape 1336"/>
        <p:cNvGrpSpPr/>
        <p:nvPr/>
      </p:nvGrpSpPr>
      <p:grpSpPr>
        <a:xfrm>
          <a:off x="0" y="0"/>
          <a:ext cx="0" cy="0"/>
          <a:chOff x="0" y="0"/>
          <a:chExt cx="0" cy="0"/>
        </a:xfrm>
      </p:grpSpPr>
      <p:sp>
        <p:nvSpPr>
          <p:cNvPr id="1337" name="Google Shape;1337;g5671cfa3cd_2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8" name="Google Shape;1338;g5671cfa3cd_2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Arthur slides</a:t>
            </a:r>
            <a:endParaRPr/>
          </a:p>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1" name="Shape 1341"/>
        <p:cNvGrpSpPr/>
        <p:nvPr/>
      </p:nvGrpSpPr>
      <p:grpSpPr>
        <a:xfrm>
          <a:off x="0" y="0"/>
          <a:ext cx="0" cy="0"/>
          <a:chOff x="0" y="0"/>
          <a:chExt cx="0" cy="0"/>
        </a:xfrm>
      </p:grpSpPr>
      <p:sp>
        <p:nvSpPr>
          <p:cNvPr id="1342" name="Google Shape;1342;g5669cedd83_4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3" name="Google Shape;1343;g5669cedd83_4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Arthur slides</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57f7a49513_6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57f7a49513_6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4"/>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4"/>
          <p:cNvSpPr txBox="1"/>
          <p:nvPr>
            <p:ph type="ctrTitle"/>
          </p:nvPr>
        </p:nvSpPr>
        <p:spPr>
          <a:xfrm>
            <a:off x="390525" y="1819275"/>
            <a:ext cx="8222100" cy="9336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8" name="Google Shape;58;p14"/>
          <p:cNvSpPr txBox="1"/>
          <p:nvPr>
            <p:ph idx="1" type="subTitle"/>
          </p:nvPr>
        </p:nvSpPr>
        <p:spPr>
          <a:xfrm>
            <a:off x="390525" y="2789130"/>
            <a:ext cx="8222100" cy="432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59" name="Google Shape;59;p1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 name="Shape 60"/>
        <p:cNvGrpSpPr/>
        <p:nvPr/>
      </p:nvGrpSpPr>
      <p:grpSpPr>
        <a:xfrm>
          <a:off x="0" y="0"/>
          <a:ext cx="0" cy="0"/>
          <a:chOff x="0" y="0"/>
          <a:chExt cx="0" cy="0"/>
        </a:xfrm>
      </p:grpSpPr>
      <p:sp>
        <p:nvSpPr>
          <p:cNvPr id="61" name="Google Shape;61;p15"/>
          <p:cNvSpPr txBox="1"/>
          <p:nvPr>
            <p:ph type="title"/>
          </p:nvPr>
        </p:nvSpPr>
        <p:spPr>
          <a:xfrm>
            <a:off x="460950" y="2065350"/>
            <a:ext cx="8222100" cy="1012800"/>
          </a:xfrm>
          <a:prstGeom prst="rect">
            <a:avLst/>
          </a:prstGeom>
        </p:spPr>
        <p:txBody>
          <a:bodyPr anchorCtr="0" anchor="ctr" bIns="91425" lIns="91425" spcFirstLastPara="1" rIns="91425" wrap="square" tIns="91425">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62" name="Google Shape;62;p1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3" name="Shape 63"/>
        <p:cNvGrpSpPr/>
        <p:nvPr/>
      </p:nvGrpSpPr>
      <p:grpSpPr>
        <a:xfrm>
          <a:off x="0" y="0"/>
          <a:ext cx="0" cy="0"/>
          <a:chOff x="0" y="0"/>
          <a:chExt cx="0" cy="0"/>
        </a:xfrm>
      </p:grpSpPr>
      <p:sp>
        <p:nvSpPr>
          <p:cNvPr id="64" name="Google Shape;64;p16"/>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6"/>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6"/>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67" name="Google Shape;67;p16"/>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8" name="Google Shape;68;p16"/>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9" name="Shape 69"/>
        <p:cNvGrpSpPr/>
        <p:nvPr/>
      </p:nvGrpSpPr>
      <p:grpSpPr>
        <a:xfrm>
          <a:off x="0" y="0"/>
          <a:ext cx="0" cy="0"/>
          <a:chOff x="0" y="0"/>
          <a:chExt cx="0" cy="0"/>
        </a:xfrm>
      </p:grpSpPr>
      <p:sp>
        <p:nvSpPr>
          <p:cNvPr id="70" name="Google Shape;70;p17"/>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7"/>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7"/>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73" name="Google Shape;73;p17"/>
          <p:cNvSpPr txBox="1"/>
          <p:nvPr>
            <p:ph idx="1" type="body"/>
          </p:nvPr>
        </p:nvSpPr>
        <p:spPr>
          <a:xfrm>
            <a:off x="471900" y="1919075"/>
            <a:ext cx="3999900" cy="2710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4" name="Google Shape;74;p17"/>
          <p:cNvSpPr txBox="1"/>
          <p:nvPr>
            <p:ph idx="2" type="body"/>
          </p:nvPr>
        </p:nvSpPr>
        <p:spPr>
          <a:xfrm>
            <a:off x="4694250" y="1919075"/>
            <a:ext cx="3999900" cy="2710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5" name="Google Shape;75;p1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6" name="Shape 76"/>
        <p:cNvGrpSpPr/>
        <p:nvPr/>
      </p:nvGrpSpPr>
      <p:grpSpPr>
        <a:xfrm>
          <a:off x="0" y="0"/>
          <a:ext cx="0" cy="0"/>
          <a:chOff x="0" y="0"/>
          <a:chExt cx="0" cy="0"/>
        </a:xfrm>
      </p:grpSpPr>
      <p:sp>
        <p:nvSpPr>
          <p:cNvPr id="77" name="Google Shape;77;p18"/>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8"/>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8"/>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80" name="Google Shape;80;p1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1" name="Shape 81"/>
        <p:cNvGrpSpPr/>
        <p:nvPr/>
      </p:nvGrpSpPr>
      <p:grpSpPr>
        <a:xfrm>
          <a:off x="0" y="0"/>
          <a:ext cx="0" cy="0"/>
          <a:chOff x="0" y="0"/>
          <a:chExt cx="0" cy="0"/>
        </a:xfrm>
      </p:grpSpPr>
      <p:sp>
        <p:nvSpPr>
          <p:cNvPr id="82" name="Google Shape;82;p19"/>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9"/>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9"/>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5" name="Google Shape;85;p19"/>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1600"/>
              </a:spcBef>
              <a:spcAft>
                <a:spcPts val="0"/>
              </a:spcAft>
              <a:buClr>
                <a:schemeClr val="lt1"/>
              </a:buClr>
              <a:buSzPts val="1200"/>
              <a:buChar char="○"/>
              <a:defRPr sz="1200">
                <a:solidFill>
                  <a:schemeClr val="lt1"/>
                </a:solidFill>
              </a:defRPr>
            </a:lvl2pPr>
            <a:lvl3pPr indent="-304800" lvl="2" marL="1371600" rtl="0">
              <a:spcBef>
                <a:spcPts val="1600"/>
              </a:spcBef>
              <a:spcAft>
                <a:spcPts val="0"/>
              </a:spcAft>
              <a:buClr>
                <a:schemeClr val="lt1"/>
              </a:buClr>
              <a:buSzPts val="1200"/>
              <a:buChar char="■"/>
              <a:defRPr sz="1200">
                <a:solidFill>
                  <a:schemeClr val="lt1"/>
                </a:solidFill>
              </a:defRPr>
            </a:lvl3pPr>
            <a:lvl4pPr indent="-304800" lvl="3" marL="1828800" rtl="0">
              <a:spcBef>
                <a:spcPts val="1600"/>
              </a:spcBef>
              <a:spcAft>
                <a:spcPts val="0"/>
              </a:spcAft>
              <a:buClr>
                <a:schemeClr val="lt1"/>
              </a:buClr>
              <a:buSzPts val="1200"/>
              <a:buChar char="●"/>
              <a:defRPr sz="1200">
                <a:solidFill>
                  <a:schemeClr val="lt1"/>
                </a:solidFill>
              </a:defRPr>
            </a:lvl4pPr>
            <a:lvl5pPr indent="-304800" lvl="4" marL="2286000" rtl="0">
              <a:spcBef>
                <a:spcPts val="1600"/>
              </a:spcBef>
              <a:spcAft>
                <a:spcPts val="0"/>
              </a:spcAft>
              <a:buClr>
                <a:schemeClr val="lt1"/>
              </a:buClr>
              <a:buSzPts val="1200"/>
              <a:buChar char="○"/>
              <a:defRPr sz="1200">
                <a:solidFill>
                  <a:schemeClr val="lt1"/>
                </a:solidFill>
              </a:defRPr>
            </a:lvl5pPr>
            <a:lvl6pPr indent="-304800" lvl="5" marL="2743200" rtl="0">
              <a:spcBef>
                <a:spcPts val="1600"/>
              </a:spcBef>
              <a:spcAft>
                <a:spcPts val="0"/>
              </a:spcAft>
              <a:buClr>
                <a:schemeClr val="lt1"/>
              </a:buClr>
              <a:buSzPts val="1200"/>
              <a:buChar char="■"/>
              <a:defRPr sz="1200">
                <a:solidFill>
                  <a:schemeClr val="lt1"/>
                </a:solidFill>
              </a:defRPr>
            </a:lvl6pPr>
            <a:lvl7pPr indent="-304800" lvl="6" marL="3200400" rtl="0">
              <a:spcBef>
                <a:spcPts val="1600"/>
              </a:spcBef>
              <a:spcAft>
                <a:spcPts val="0"/>
              </a:spcAft>
              <a:buClr>
                <a:schemeClr val="lt1"/>
              </a:buClr>
              <a:buSzPts val="1200"/>
              <a:buChar char="●"/>
              <a:defRPr sz="1200">
                <a:solidFill>
                  <a:schemeClr val="lt1"/>
                </a:solidFill>
              </a:defRPr>
            </a:lvl7pPr>
            <a:lvl8pPr indent="-304800" lvl="7" marL="3657600" rtl="0">
              <a:spcBef>
                <a:spcPts val="1600"/>
              </a:spcBef>
              <a:spcAft>
                <a:spcPts val="0"/>
              </a:spcAft>
              <a:buClr>
                <a:schemeClr val="lt1"/>
              </a:buClr>
              <a:buSzPts val="1200"/>
              <a:buChar char="○"/>
              <a:defRPr sz="1200">
                <a:solidFill>
                  <a:schemeClr val="lt1"/>
                </a:solidFill>
              </a:defRPr>
            </a:lvl8pPr>
            <a:lvl9pPr indent="-304800" lvl="8" marL="4114800" rtl="0">
              <a:spcBef>
                <a:spcPts val="1600"/>
              </a:spcBef>
              <a:spcAft>
                <a:spcPts val="1600"/>
              </a:spcAft>
              <a:buClr>
                <a:schemeClr val="lt1"/>
              </a:buClr>
              <a:buSzPts val="1200"/>
              <a:buChar char="■"/>
              <a:defRPr sz="1200">
                <a:solidFill>
                  <a:schemeClr val="lt1"/>
                </a:solidFill>
              </a:defRPr>
            </a:lvl9pPr>
          </a:lstStyle>
          <a:p/>
        </p:txBody>
      </p:sp>
      <p:sp>
        <p:nvSpPr>
          <p:cNvPr id="86" name="Google Shape;86;p19"/>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7" name="Shape 87"/>
        <p:cNvGrpSpPr/>
        <p:nvPr/>
      </p:nvGrpSpPr>
      <p:grpSpPr>
        <a:xfrm>
          <a:off x="0" y="0"/>
          <a:ext cx="0" cy="0"/>
          <a:chOff x="0" y="0"/>
          <a:chExt cx="0" cy="0"/>
        </a:xfrm>
      </p:grpSpPr>
      <p:sp>
        <p:nvSpPr>
          <p:cNvPr id="88" name="Google Shape;88;p20"/>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
        <p:nvSpPr>
          <p:cNvPr id="89" name="Google Shape;89;p20"/>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0" name="Shape 90"/>
        <p:cNvGrpSpPr/>
        <p:nvPr/>
      </p:nvGrpSpPr>
      <p:grpSpPr>
        <a:xfrm>
          <a:off x="0" y="0"/>
          <a:ext cx="0" cy="0"/>
          <a:chOff x="0" y="0"/>
          <a:chExt cx="0" cy="0"/>
        </a:xfrm>
      </p:grpSpPr>
      <p:sp>
        <p:nvSpPr>
          <p:cNvPr id="91" name="Google Shape;91;p21"/>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1"/>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2"/>
              </a:buClr>
              <a:buSzPts val="4200"/>
              <a:buNone/>
              <a:defRPr sz="4200">
                <a:solidFill>
                  <a:schemeClr val="dk2"/>
                </a:solidFill>
              </a:defRPr>
            </a:lvl1pPr>
            <a:lvl2pPr lvl="1" rtl="0" algn="ctr">
              <a:spcBef>
                <a:spcPts val="0"/>
              </a:spcBef>
              <a:spcAft>
                <a:spcPts val="0"/>
              </a:spcAft>
              <a:buClr>
                <a:schemeClr val="dk2"/>
              </a:buClr>
              <a:buSzPts val="4200"/>
              <a:buNone/>
              <a:defRPr sz="4200">
                <a:solidFill>
                  <a:schemeClr val="dk2"/>
                </a:solidFill>
              </a:defRPr>
            </a:lvl2pPr>
            <a:lvl3pPr lvl="2" rtl="0" algn="ctr">
              <a:spcBef>
                <a:spcPts val="0"/>
              </a:spcBef>
              <a:spcAft>
                <a:spcPts val="0"/>
              </a:spcAft>
              <a:buClr>
                <a:schemeClr val="dk2"/>
              </a:buClr>
              <a:buSzPts val="4200"/>
              <a:buNone/>
              <a:defRPr sz="4200">
                <a:solidFill>
                  <a:schemeClr val="dk2"/>
                </a:solidFill>
              </a:defRPr>
            </a:lvl3pPr>
            <a:lvl4pPr lvl="3" rtl="0" algn="ctr">
              <a:spcBef>
                <a:spcPts val="0"/>
              </a:spcBef>
              <a:spcAft>
                <a:spcPts val="0"/>
              </a:spcAft>
              <a:buClr>
                <a:schemeClr val="dk2"/>
              </a:buClr>
              <a:buSzPts val="4200"/>
              <a:buNone/>
              <a:defRPr sz="4200">
                <a:solidFill>
                  <a:schemeClr val="dk2"/>
                </a:solidFill>
              </a:defRPr>
            </a:lvl4pPr>
            <a:lvl5pPr lvl="4" rtl="0" algn="ctr">
              <a:spcBef>
                <a:spcPts val="0"/>
              </a:spcBef>
              <a:spcAft>
                <a:spcPts val="0"/>
              </a:spcAft>
              <a:buClr>
                <a:schemeClr val="dk2"/>
              </a:buClr>
              <a:buSzPts val="4200"/>
              <a:buNone/>
              <a:defRPr sz="4200">
                <a:solidFill>
                  <a:schemeClr val="dk2"/>
                </a:solidFill>
              </a:defRPr>
            </a:lvl5pPr>
            <a:lvl6pPr lvl="5" rtl="0" algn="ctr">
              <a:spcBef>
                <a:spcPts val="0"/>
              </a:spcBef>
              <a:spcAft>
                <a:spcPts val="0"/>
              </a:spcAft>
              <a:buClr>
                <a:schemeClr val="dk2"/>
              </a:buClr>
              <a:buSzPts val="4200"/>
              <a:buNone/>
              <a:defRPr sz="4200">
                <a:solidFill>
                  <a:schemeClr val="dk2"/>
                </a:solidFill>
              </a:defRPr>
            </a:lvl6pPr>
            <a:lvl7pPr lvl="6" rtl="0" algn="ctr">
              <a:spcBef>
                <a:spcPts val="0"/>
              </a:spcBef>
              <a:spcAft>
                <a:spcPts val="0"/>
              </a:spcAft>
              <a:buClr>
                <a:schemeClr val="dk2"/>
              </a:buClr>
              <a:buSzPts val="4200"/>
              <a:buNone/>
              <a:defRPr sz="4200">
                <a:solidFill>
                  <a:schemeClr val="dk2"/>
                </a:solidFill>
              </a:defRPr>
            </a:lvl7pPr>
            <a:lvl8pPr lvl="7" rtl="0" algn="ctr">
              <a:spcBef>
                <a:spcPts val="0"/>
              </a:spcBef>
              <a:spcAft>
                <a:spcPts val="0"/>
              </a:spcAft>
              <a:buClr>
                <a:schemeClr val="dk2"/>
              </a:buClr>
              <a:buSzPts val="4200"/>
              <a:buNone/>
              <a:defRPr sz="4200">
                <a:solidFill>
                  <a:schemeClr val="dk2"/>
                </a:solidFill>
              </a:defRPr>
            </a:lvl8pPr>
            <a:lvl9pPr lvl="8" rtl="0" algn="ctr">
              <a:spcBef>
                <a:spcPts val="0"/>
              </a:spcBef>
              <a:spcAft>
                <a:spcPts val="0"/>
              </a:spcAft>
              <a:buClr>
                <a:schemeClr val="dk2"/>
              </a:buClr>
              <a:buSzPts val="4200"/>
              <a:buNone/>
              <a:defRPr sz="4200">
                <a:solidFill>
                  <a:schemeClr val="dk2"/>
                </a:solidFill>
              </a:defRPr>
            </a:lvl9pPr>
          </a:lstStyle>
          <a:p/>
        </p:txBody>
      </p:sp>
      <p:sp>
        <p:nvSpPr>
          <p:cNvPr id="94" name="Google Shape;94;p21"/>
          <p:cNvSpPr txBox="1"/>
          <p:nvPr>
            <p:ph idx="1" type="subTitle"/>
          </p:nvPr>
        </p:nvSpPr>
        <p:spPr>
          <a:xfrm>
            <a:off x="265500" y="2779467"/>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5" name="Google Shape;95;p2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96" name="Google Shape;96;p21"/>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7" name="Shape 97"/>
        <p:cNvGrpSpPr/>
        <p:nvPr/>
      </p:nvGrpSpPr>
      <p:grpSpPr>
        <a:xfrm>
          <a:off x="0" y="0"/>
          <a:ext cx="0" cy="0"/>
          <a:chOff x="0" y="0"/>
          <a:chExt cx="0" cy="0"/>
        </a:xfrm>
      </p:grpSpPr>
      <p:sp>
        <p:nvSpPr>
          <p:cNvPr id="98" name="Google Shape;98;p22"/>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2"/>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2"/>
          <p:cNvSpPr txBox="1"/>
          <p:nvPr>
            <p:ph idx="1" type="body"/>
          </p:nvPr>
        </p:nvSpPr>
        <p:spPr>
          <a:xfrm>
            <a:off x="57150" y="4696825"/>
            <a:ext cx="8382000" cy="4467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Clr>
                <a:schemeClr val="lt1"/>
              </a:buClr>
              <a:buSzPts val="1200"/>
              <a:buNone/>
              <a:defRPr sz="1200">
                <a:solidFill>
                  <a:schemeClr val="lt1"/>
                </a:solidFill>
              </a:defRPr>
            </a:lvl1pPr>
          </a:lstStyle>
          <a:p/>
        </p:txBody>
      </p:sp>
      <p:sp>
        <p:nvSpPr>
          <p:cNvPr id="101" name="Google Shape;101;p2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102" name="Shape 102"/>
        <p:cNvGrpSpPr/>
        <p:nvPr/>
      </p:nvGrpSpPr>
      <p:grpSpPr>
        <a:xfrm>
          <a:off x="0" y="0"/>
          <a:ext cx="0" cy="0"/>
          <a:chOff x="0" y="0"/>
          <a:chExt cx="0" cy="0"/>
        </a:xfrm>
      </p:grpSpPr>
      <p:sp>
        <p:nvSpPr>
          <p:cNvPr id="103" name="Google Shape;103;p23"/>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2"/>
              </a:buClr>
              <a:buSzPts val="12000"/>
              <a:buNone/>
              <a:defRPr sz="12000">
                <a:solidFill>
                  <a:schemeClr val="dk2"/>
                </a:solidFill>
              </a:defRPr>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a:r>
              <a:t>xx%</a:t>
            </a:r>
          </a:p>
        </p:txBody>
      </p:sp>
      <p:sp>
        <p:nvSpPr>
          <p:cNvPr id="104" name="Google Shape;104;p23"/>
          <p:cNvSpPr txBox="1"/>
          <p:nvPr>
            <p:ph idx="1" type="body"/>
          </p:nvPr>
        </p:nvSpPr>
        <p:spPr>
          <a:xfrm>
            <a:off x="475500" y="3304625"/>
            <a:ext cx="82221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05" name="Google Shape;105;p2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106" name="Shape 106"/>
        <p:cNvGrpSpPr/>
        <p:nvPr/>
      </p:nvGrpSpPr>
      <p:grpSpPr>
        <a:xfrm>
          <a:off x="0" y="0"/>
          <a:ext cx="0" cy="0"/>
          <a:chOff x="0" y="0"/>
          <a:chExt cx="0" cy="0"/>
        </a:xfrm>
      </p:grpSpPr>
      <p:sp>
        <p:nvSpPr>
          <p:cNvPr id="107" name="Google Shape;107;p2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1" name="Shape 111"/>
        <p:cNvGrpSpPr/>
        <p:nvPr/>
      </p:nvGrpSpPr>
      <p:grpSpPr>
        <a:xfrm>
          <a:off x="0" y="0"/>
          <a:ext cx="0" cy="0"/>
          <a:chOff x="0" y="0"/>
          <a:chExt cx="0" cy="0"/>
        </a:xfrm>
      </p:grpSpPr>
      <p:sp>
        <p:nvSpPr>
          <p:cNvPr id="112" name="Google Shape;112;p26"/>
          <p:cNvSpPr txBox="1"/>
          <p:nvPr>
            <p:ph type="ctrTitle"/>
          </p:nvPr>
        </p:nvSpPr>
        <p:spPr>
          <a:xfrm>
            <a:off x="685800" y="1583342"/>
            <a:ext cx="77724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13" name="Google Shape;113;p26"/>
          <p:cNvSpPr txBox="1"/>
          <p:nvPr>
            <p:ph idx="1" type="subTitle"/>
          </p:nvPr>
        </p:nvSpPr>
        <p:spPr>
          <a:xfrm>
            <a:off x="685800" y="2840053"/>
            <a:ext cx="77724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3000"/>
              <a:buNone/>
              <a:defRPr>
                <a:solidFill>
                  <a:schemeClr val="dk2"/>
                </a:solidFill>
              </a:defRPr>
            </a:lvl1pPr>
            <a:lvl2pPr lvl="1" rtl="0" algn="ctr">
              <a:spcBef>
                <a:spcPts val="0"/>
              </a:spcBef>
              <a:spcAft>
                <a:spcPts val="0"/>
              </a:spcAft>
              <a:buClr>
                <a:schemeClr val="dk2"/>
              </a:buClr>
              <a:buSzPts val="3000"/>
              <a:buNone/>
              <a:defRPr sz="3000">
                <a:solidFill>
                  <a:schemeClr val="dk2"/>
                </a:solidFill>
              </a:defRPr>
            </a:lvl2pPr>
            <a:lvl3pPr lvl="2" rtl="0" algn="ctr">
              <a:spcBef>
                <a:spcPts val="0"/>
              </a:spcBef>
              <a:spcAft>
                <a:spcPts val="0"/>
              </a:spcAft>
              <a:buClr>
                <a:schemeClr val="dk2"/>
              </a:buClr>
              <a:buSzPts val="3000"/>
              <a:buNone/>
              <a:defRPr sz="3000">
                <a:solidFill>
                  <a:schemeClr val="dk2"/>
                </a:solidFill>
              </a:defRPr>
            </a:lvl3pPr>
            <a:lvl4pPr lvl="3" rtl="0" algn="ctr">
              <a:spcBef>
                <a:spcPts val="0"/>
              </a:spcBef>
              <a:spcAft>
                <a:spcPts val="0"/>
              </a:spcAft>
              <a:buClr>
                <a:schemeClr val="dk2"/>
              </a:buClr>
              <a:buSzPts val="3000"/>
              <a:buNone/>
              <a:defRPr sz="3000">
                <a:solidFill>
                  <a:schemeClr val="dk2"/>
                </a:solidFill>
              </a:defRPr>
            </a:lvl4pPr>
            <a:lvl5pPr lvl="4" rtl="0" algn="ctr">
              <a:spcBef>
                <a:spcPts val="0"/>
              </a:spcBef>
              <a:spcAft>
                <a:spcPts val="0"/>
              </a:spcAft>
              <a:buClr>
                <a:schemeClr val="dk2"/>
              </a:buClr>
              <a:buSzPts val="3000"/>
              <a:buNone/>
              <a:defRPr sz="3000">
                <a:solidFill>
                  <a:schemeClr val="dk2"/>
                </a:solidFill>
              </a:defRPr>
            </a:lvl5pPr>
            <a:lvl6pPr lvl="5" rtl="0" algn="ctr">
              <a:spcBef>
                <a:spcPts val="0"/>
              </a:spcBef>
              <a:spcAft>
                <a:spcPts val="0"/>
              </a:spcAft>
              <a:buClr>
                <a:schemeClr val="dk2"/>
              </a:buClr>
              <a:buSzPts val="3000"/>
              <a:buNone/>
              <a:defRPr sz="3000">
                <a:solidFill>
                  <a:schemeClr val="dk2"/>
                </a:solidFill>
              </a:defRPr>
            </a:lvl6pPr>
            <a:lvl7pPr lvl="6" rtl="0" algn="ctr">
              <a:spcBef>
                <a:spcPts val="0"/>
              </a:spcBef>
              <a:spcAft>
                <a:spcPts val="0"/>
              </a:spcAft>
              <a:buClr>
                <a:schemeClr val="dk2"/>
              </a:buClr>
              <a:buSzPts val="3000"/>
              <a:buNone/>
              <a:defRPr sz="3000">
                <a:solidFill>
                  <a:schemeClr val="dk2"/>
                </a:solidFill>
              </a:defRPr>
            </a:lvl7pPr>
            <a:lvl8pPr lvl="7" rtl="0" algn="ctr">
              <a:spcBef>
                <a:spcPts val="0"/>
              </a:spcBef>
              <a:spcAft>
                <a:spcPts val="0"/>
              </a:spcAft>
              <a:buClr>
                <a:schemeClr val="dk2"/>
              </a:buClr>
              <a:buSzPts val="3000"/>
              <a:buNone/>
              <a:defRPr sz="3000">
                <a:solidFill>
                  <a:schemeClr val="dk2"/>
                </a:solidFill>
              </a:defRPr>
            </a:lvl8pPr>
            <a:lvl9pPr lvl="8" rtl="0" algn="ctr">
              <a:spcBef>
                <a:spcPts val="0"/>
              </a:spcBef>
              <a:spcAft>
                <a:spcPts val="0"/>
              </a:spcAft>
              <a:buClr>
                <a:schemeClr val="dk2"/>
              </a:buClr>
              <a:buSzPts val="3000"/>
              <a:buNone/>
              <a:defRPr sz="3000">
                <a:solidFill>
                  <a:schemeClr val="dk2"/>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4" name="Shape 114"/>
        <p:cNvGrpSpPr/>
        <p:nvPr/>
      </p:nvGrpSpPr>
      <p:grpSpPr>
        <a:xfrm>
          <a:off x="0" y="0"/>
          <a:ext cx="0" cy="0"/>
          <a:chOff x="0" y="0"/>
          <a:chExt cx="0" cy="0"/>
        </a:xfrm>
      </p:grpSpPr>
      <p:sp>
        <p:nvSpPr>
          <p:cNvPr id="115" name="Google Shape;115;p27"/>
          <p:cNvSpPr txBox="1"/>
          <p:nvPr>
            <p:ph type="title"/>
          </p:nvPr>
        </p:nvSpPr>
        <p:spPr>
          <a:xfrm>
            <a:off x="457200" y="34528"/>
            <a:ext cx="8229600" cy="8574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00B6AA"/>
              </a:buClr>
              <a:buSzPts val="3600"/>
              <a:buFont typeface="Montserrat"/>
              <a:buNone/>
              <a:defRPr>
                <a:solidFill>
                  <a:srgbClr val="00B6AA"/>
                </a:solidFill>
                <a:latin typeface="Montserrat"/>
                <a:ea typeface="Montserrat"/>
                <a:cs typeface="Montserrat"/>
                <a:sym typeface="Montserrat"/>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16" name="Google Shape;116;p27"/>
          <p:cNvSpPr txBox="1"/>
          <p:nvPr>
            <p:ph idx="1" type="body"/>
          </p:nvPr>
        </p:nvSpPr>
        <p:spPr>
          <a:xfrm>
            <a:off x="457200" y="1200150"/>
            <a:ext cx="8229600" cy="37257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7" name="Shape 117"/>
        <p:cNvGrpSpPr/>
        <p:nvPr/>
      </p:nvGrpSpPr>
      <p:grpSpPr>
        <a:xfrm>
          <a:off x="0" y="0"/>
          <a:ext cx="0" cy="0"/>
          <a:chOff x="0" y="0"/>
          <a:chExt cx="0" cy="0"/>
        </a:xfrm>
      </p:grpSpPr>
      <p:sp>
        <p:nvSpPr>
          <p:cNvPr id="118" name="Google Shape;118;p28"/>
          <p:cNvSpPr txBox="1"/>
          <p:nvPr>
            <p:ph type="title"/>
          </p:nvPr>
        </p:nvSpPr>
        <p:spPr>
          <a:xfrm>
            <a:off x="457200" y="205978"/>
            <a:ext cx="82296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19" name="Google Shape;119;p28"/>
          <p:cNvSpPr txBox="1"/>
          <p:nvPr>
            <p:ph idx="1" type="body"/>
          </p:nvPr>
        </p:nvSpPr>
        <p:spPr>
          <a:xfrm>
            <a:off x="457200" y="1200150"/>
            <a:ext cx="3994500" cy="37257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20" name="Google Shape;120;p28"/>
          <p:cNvSpPr txBox="1"/>
          <p:nvPr>
            <p:ph idx="2" type="body"/>
          </p:nvPr>
        </p:nvSpPr>
        <p:spPr>
          <a:xfrm>
            <a:off x="4692274" y="1200150"/>
            <a:ext cx="3994500" cy="37257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1" name="Shape 121"/>
        <p:cNvGrpSpPr/>
        <p:nvPr/>
      </p:nvGrpSpPr>
      <p:grpSpPr>
        <a:xfrm>
          <a:off x="0" y="0"/>
          <a:ext cx="0" cy="0"/>
          <a:chOff x="0" y="0"/>
          <a:chExt cx="0" cy="0"/>
        </a:xfrm>
      </p:grpSpPr>
      <p:sp>
        <p:nvSpPr>
          <p:cNvPr id="122" name="Google Shape;122;p29"/>
          <p:cNvSpPr txBox="1"/>
          <p:nvPr>
            <p:ph type="title"/>
          </p:nvPr>
        </p:nvSpPr>
        <p:spPr>
          <a:xfrm>
            <a:off x="457200" y="205978"/>
            <a:ext cx="82296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3" name="Shape 123"/>
        <p:cNvGrpSpPr/>
        <p:nvPr/>
      </p:nvGrpSpPr>
      <p:grpSpPr>
        <a:xfrm>
          <a:off x="0" y="0"/>
          <a:ext cx="0" cy="0"/>
          <a:chOff x="0" y="0"/>
          <a:chExt cx="0" cy="0"/>
        </a:xfrm>
      </p:grpSpPr>
      <p:sp>
        <p:nvSpPr>
          <p:cNvPr id="124" name="Google Shape;124;p30"/>
          <p:cNvSpPr txBox="1"/>
          <p:nvPr>
            <p:ph idx="1" type="body"/>
          </p:nvPr>
        </p:nvSpPr>
        <p:spPr>
          <a:xfrm>
            <a:off x="457200" y="4406309"/>
            <a:ext cx="8229600" cy="519600"/>
          </a:xfrm>
          <a:prstGeom prst="rect">
            <a:avLst/>
          </a:prstGeom>
        </p:spPr>
        <p:txBody>
          <a:bodyPr anchorCtr="0" anchor="t" bIns="91425" lIns="91425" spcFirstLastPara="1" rIns="91425" wrap="square" tIns="91425">
            <a:noAutofit/>
          </a:bodyPr>
          <a:lstStyle>
            <a:lvl1pPr indent="-228600" lvl="0" marL="457200" rtl="0" algn="ctr">
              <a:spcBef>
                <a:spcPts val="360"/>
              </a:spcBef>
              <a:spcAft>
                <a:spcPts val="0"/>
              </a:spcAft>
              <a:buSzPts val="1800"/>
              <a:buNone/>
              <a:defRPr sz="1800"/>
            </a:lvl1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5" name="Shape 125"/>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6" name="Shape 126"/>
        <p:cNvGrpSpPr/>
        <p:nvPr/>
      </p:nvGrpSpPr>
      <p:grpSpPr>
        <a:xfrm>
          <a:off x="0" y="0"/>
          <a:ext cx="0" cy="0"/>
          <a:chOff x="0" y="0"/>
          <a:chExt cx="0" cy="0"/>
        </a:xfrm>
      </p:grpSpPr>
      <p:sp>
        <p:nvSpPr>
          <p:cNvPr id="127" name="Google Shape;127;p32"/>
          <p:cNvSpPr txBox="1"/>
          <p:nvPr>
            <p:ph type="title"/>
          </p:nvPr>
        </p:nvSpPr>
        <p:spPr>
          <a:xfrm>
            <a:off x="1945201" y="468083"/>
            <a:ext cx="6589200" cy="9606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Clr>
                <a:srgbClr val="262626"/>
              </a:buClr>
              <a:buSzPts val="3600"/>
              <a:buFont typeface="Questrial"/>
              <a:buNone/>
              <a:defRPr sz="3600">
                <a:solidFill>
                  <a:srgbClr val="262626"/>
                </a:solidFill>
                <a:latin typeface="Questrial"/>
                <a:ea typeface="Questrial"/>
                <a:cs typeface="Questrial"/>
                <a:sym typeface="Questrial"/>
              </a:defRPr>
            </a:lvl1pPr>
            <a:lvl2pPr lvl="1" rtl="0">
              <a:spcBef>
                <a:spcPts val="0"/>
              </a:spcBef>
              <a:spcAft>
                <a:spcPts val="0"/>
              </a:spcAft>
              <a:buSzPts val="3600"/>
              <a:buNone/>
              <a:defRPr>
                <a:solidFill>
                  <a:schemeClr val="dk2"/>
                </a:solidFill>
              </a:defRPr>
            </a:lvl2pPr>
            <a:lvl3pPr lvl="2" rtl="0">
              <a:spcBef>
                <a:spcPts val="0"/>
              </a:spcBef>
              <a:spcAft>
                <a:spcPts val="0"/>
              </a:spcAft>
              <a:buSzPts val="3600"/>
              <a:buNone/>
              <a:defRPr>
                <a:solidFill>
                  <a:schemeClr val="dk2"/>
                </a:solidFill>
              </a:defRPr>
            </a:lvl3pPr>
            <a:lvl4pPr lvl="3" rtl="0">
              <a:spcBef>
                <a:spcPts val="0"/>
              </a:spcBef>
              <a:spcAft>
                <a:spcPts val="0"/>
              </a:spcAft>
              <a:buSzPts val="3600"/>
              <a:buNone/>
              <a:defRPr>
                <a:solidFill>
                  <a:schemeClr val="dk2"/>
                </a:solidFill>
              </a:defRPr>
            </a:lvl4pPr>
            <a:lvl5pPr lvl="4" rtl="0">
              <a:spcBef>
                <a:spcPts val="0"/>
              </a:spcBef>
              <a:spcAft>
                <a:spcPts val="0"/>
              </a:spcAft>
              <a:buSzPts val="3600"/>
              <a:buNone/>
              <a:defRPr>
                <a:solidFill>
                  <a:schemeClr val="dk2"/>
                </a:solidFill>
              </a:defRPr>
            </a:lvl5pPr>
            <a:lvl6pPr lvl="5" rtl="0">
              <a:spcBef>
                <a:spcPts val="0"/>
              </a:spcBef>
              <a:spcAft>
                <a:spcPts val="0"/>
              </a:spcAft>
              <a:buSzPts val="3600"/>
              <a:buNone/>
              <a:defRPr>
                <a:solidFill>
                  <a:schemeClr val="dk2"/>
                </a:solidFill>
              </a:defRPr>
            </a:lvl6pPr>
            <a:lvl7pPr lvl="6" rtl="0">
              <a:spcBef>
                <a:spcPts val="0"/>
              </a:spcBef>
              <a:spcAft>
                <a:spcPts val="0"/>
              </a:spcAft>
              <a:buSzPts val="3600"/>
              <a:buNone/>
              <a:defRPr>
                <a:solidFill>
                  <a:schemeClr val="dk2"/>
                </a:solidFill>
              </a:defRPr>
            </a:lvl7pPr>
            <a:lvl8pPr lvl="7" rtl="0">
              <a:spcBef>
                <a:spcPts val="0"/>
              </a:spcBef>
              <a:spcAft>
                <a:spcPts val="0"/>
              </a:spcAft>
              <a:buSzPts val="3600"/>
              <a:buNone/>
              <a:defRPr>
                <a:solidFill>
                  <a:schemeClr val="dk2"/>
                </a:solidFill>
              </a:defRPr>
            </a:lvl8pPr>
            <a:lvl9pPr lvl="8" rtl="0">
              <a:spcBef>
                <a:spcPts val="0"/>
              </a:spcBef>
              <a:spcAft>
                <a:spcPts val="0"/>
              </a:spcAft>
              <a:buSzPts val="3600"/>
              <a:buNone/>
              <a:defRPr>
                <a:solidFill>
                  <a:schemeClr val="dk2"/>
                </a:solidFill>
              </a:defRPr>
            </a:lvl9pPr>
          </a:lstStyle>
          <a:p/>
        </p:txBody>
      </p:sp>
      <p:sp>
        <p:nvSpPr>
          <p:cNvPr id="128" name="Google Shape;128;p32"/>
          <p:cNvSpPr txBox="1"/>
          <p:nvPr>
            <p:ph idx="1" type="body"/>
          </p:nvPr>
        </p:nvSpPr>
        <p:spPr>
          <a:xfrm>
            <a:off x="1942415" y="1600200"/>
            <a:ext cx="6591900" cy="2833200"/>
          </a:xfrm>
          <a:prstGeom prst="rect">
            <a:avLst/>
          </a:prstGeom>
          <a:noFill/>
          <a:ln>
            <a:noFill/>
          </a:ln>
        </p:spPr>
        <p:txBody>
          <a:bodyPr anchorCtr="0" anchor="t" bIns="91425" lIns="91425" spcFirstLastPara="1" rIns="91425" wrap="square" tIns="91425">
            <a:noAutofit/>
          </a:bodyPr>
          <a:lstStyle>
            <a:lvl1pPr indent="-419100" lvl="0" marL="457200" rtl="0" algn="l">
              <a:spcBef>
                <a:spcPts val="1000"/>
              </a:spcBef>
              <a:spcAft>
                <a:spcPts val="0"/>
              </a:spcAft>
              <a:buClr>
                <a:schemeClr val="accent1"/>
              </a:buClr>
              <a:buSzPts val="3000"/>
              <a:buFont typeface="Noto Symbol"/>
              <a:buChar char="●"/>
              <a:defRPr sz="1800">
                <a:solidFill>
                  <a:srgbClr val="3F3F3F"/>
                </a:solidFill>
                <a:latin typeface="Questrial"/>
                <a:ea typeface="Questrial"/>
                <a:cs typeface="Questrial"/>
                <a:sym typeface="Questrial"/>
              </a:defRPr>
            </a:lvl1pPr>
            <a:lvl2pPr indent="-381000" lvl="1" marL="914400" rtl="0" algn="l">
              <a:spcBef>
                <a:spcPts val="1000"/>
              </a:spcBef>
              <a:spcAft>
                <a:spcPts val="0"/>
              </a:spcAft>
              <a:buClr>
                <a:schemeClr val="accent1"/>
              </a:buClr>
              <a:buSzPts val="2400"/>
              <a:buFont typeface="Noto Symbol"/>
              <a:buChar char="●"/>
              <a:defRPr sz="1600">
                <a:solidFill>
                  <a:srgbClr val="3F3F3F"/>
                </a:solidFill>
                <a:latin typeface="Questrial"/>
                <a:ea typeface="Questrial"/>
                <a:cs typeface="Questrial"/>
                <a:sym typeface="Questrial"/>
              </a:defRPr>
            </a:lvl2pPr>
            <a:lvl3pPr indent="-381000" lvl="2" marL="1371600" rtl="0" algn="l">
              <a:spcBef>
                <a:spcPts val="1000"/>
              </a:spcBef>
              <a:spcAft>
                <a:spcPts val="0"/>
              </a:spcAft>
              <a:buClr>
                <a:schemeClr val="accent1"/>
              </a:buClr>
              <a:buSzPts val="2400"/>
              <a:buFont typeface="Noto Symbol"/>
              <a:buChar char="●"/>
              <a:defRPr sz="1400">
                <a:solidFill>
                  <a:srgbClr val="3F3F3F"/>
                </a:solidFill>
                <a:latin typeface="Questrial"/>
                <a:ea typeface="Questrial"/>
                <a:cs typeface="Questrial"/>
                <a:sym typeface="Questrial"/>
              </a:defRPr>
            </a:lvl3pPr>
            <a:lvl4pPr indent="-342900" lvl="3" marL="1828800" rtl="0" algn="l">
              <a:spcBef>
                <a:spcPts val="1000"/>
              </a:spcBef>
              <a:spcAft>
                <a:spcPts val="0"/>
              </a:spcAft>
              <a:buClr>
                <a:schemeClr val="accent1"/>
              </a:buClr>
              <a:buSzPts val="1800"/>
              <a:buFont typeface="Noto Symbol"/>
              <a:buChar char="●"/>
              <a:defRPr sz="1200">
                <a:solidFill>
                  <a:srgbClr val="3F3F3F"/>
                </a:solidFill>
                <a:latin typeface="Questrial"/>
                <a:ea typeface="Questrial"/>
                <a:cs typeface="Questrial"/>
                <a:sym typeface="Questrial"/>
              </a:defRPr>
            </a:lvl4pPr>
            <a:lvl5pPr indent="-342900" lvl="4" marL="2286000" rtl="0" algn="l">
              <a:spcBef>
                <a:spcPts val="1000"/>
              </a:spcBef>
              <a:spcAft>
                <a:spcPts val="0"/>
              </a:spcAft>
              <a:buClr>
                <a:schemeClr val="accent1"/>
              </a:buClr>
              <a:buSzPts val="1800"/>
              <a:buFont typeface="Noto Symbol"/>
              <a:buChar char="●"/>
              <a:defRPr sz="1200">
                <a:solidFill>
                  <a:srgbClr val="3F3F3F"/>
                </a:solidFill>
                <a:latin typeface="Questrial"/>
                <a:ea typeface="Questrial"/>
                <a:cs typeface="Questrial"/>
                <a:sym typeface="Questrial"/>
              </a:defRPr>
            </a:lvl5pPr>
            <a:lvl6pPr indent="-342900" lvl="5" marL="2743200" rtl="0" algn="l">
              <a:spcBef>
                <a:spcPts val="1000"/>
              </a:spcBef>
              <a:spcAft>
                <a:spcPts val="0"/>
              </a:spcAft>
              <a:buClr>
                <a:schemeClr val="accent1"/>
              </a:buClr>
              <a:buSzPts val="1800"/>
              <a:buFont typeface="Noto Symbol"/>
              <a:buChar char="●"/>
              <a:defRPr sz="1200">
                <a:solidFill>
                  <a:srgbClr val="3F3F3F"/>
                </a:solidFill>
                <a:latin typeface="Questrial"/>
                <a:ea typeface="Questrial"/>
                <a:cs typeface="Questrial"/>
                <a:sym typeface="Questrial"/>
              </a:defRPr>
            </a:lvl6pPr>
            <a:lvl7pPr indent="-342900" lvl="6" marL="3200400" rtl="0" algn="l">
              <a:spcBef>
                <a:spcPts val="1000"/>
              </a:spcBef>
              <a:spcAft>
                <a:spcPts val="0"/>
              </a:spcAft>
              <a:buClr>
                <a:schemeClr val="accent1"/>
              </a:buClr>
              <a:buSzPts val="1800"/>
              <a:buFont typeface="Noto Symbol"/>
              <a:buChar char="●"/>
              <a:defRPr sz="1200">
                <a:solidFill>
                  <a:srgbClr val="3F3F3F"/>
                </a:solidFill>
                <a:latin typeface="Questrial"/>
                <a:ea typeface="Questrial"/>
                <a:cs typeface="Questrial"/>
                <a:sym typeface="Questrial"/>
              </a:defRPr>
            </a:lvl7pPr>
            <a:lvl8pPr indent="-342900" lvl="7" marL="3657600" rtl="0" algn="l">
              <a:spcBef>
                <a:spcPts val="1000"/>
              </a:spcBef>
              <a:spcAft>
                <a:spcPts val="0"/>
              </a:spcAft>
              <a:buClr>
                <a:schemeClr val="accent1"/>
              </a:buClr>
              <a:buSzPts val="1800"/>
              <a:buFont typeface="Noto Symbol"/>
              <a:buChar char="●"/>
              <a:defRPr sz="1200">
                <a:solidFill>
                  <a:srgbClr val="3F3F3F"/>
                </a:solidFill>
                <a:latin typeface="Questrial"/>
                <a:ea typeface="Questrial"/>
                <a:cs typeface="Questrial"/>
                <a:sym typeface="Questrial"/>
              </a:defRPr>
            </a:lvl8pPr>
            <a:lvl9pPr indent="-342900" lvl="8" marL="4114800" rtl="0" algn="l">
              <a:spcBef>
                <a:spcPts val="1000"/>
              </a:spcBef>
              <a:spcAft>
                <a:spcPts val="0"/>
              </a:spcAft>
              <a:buClr>
                <a:schemeClr val="accent1"/>
              </a:buClr>
              <a:buSzPts val="1800"/>
              <a:buFont typeface="Noto Symbol"/>
              <a:buChar char="●"/>
              <a:defRPr sz="1200">
                <a:solidFill>
                  <a:srgbClr val="3F3F3F"/>
                </a:solidFill>
                <a:latin typeface="Questrial"/>
                <a:ea typeface="Questrial"/>
                <a:cs typeface="Questrial"/>
                <a:sym typeface="Questrial"/>
              </a:defRPr>
            </a:lvl9pPr>
          </a:lstStyle>
          <a:p/>
        </p:txBody>
      </p:sp>
      <p:sp>
        <p:nvSpPr>
          <p:cNvPr id="129" name="Google Shape;129;p32"/>
          <p:cNvSpPr txBox="1"/>
          <p:nvPr>
            <p:ph idx="10" type="dt"/>
          </p:nvPr>
        </p:nvSpPr>
        <p:spPr>
          <a:xfrm>
            <a:off x="7772400" y="4601317"/>
            <a:ext cx="766500" cy="277500"/>
          </a:xfrm>
          <a:prstGeom prst="rect">
            <a:avLst/>
          </a:prstGeom>
          <a:noFill/>
          <a:ln>
            <a:noFill/>
          </a:ln>
        </p:spPr>
        <p:txBody>
          <a:bodyPr anchorCtr="0" anchor="ctr" bIns="91425" lIns="91425" spcFirstLastPara="1" rIns="91425" wrap="square" tIns="91425">
            <a:noAutofit/>
          </a:bodyPr>
          <a:lstStyle>
            <a:lvl1pPr indent="-88900" lvl="0" marL="0" marR="0" rtl="0" algn="r">
              <a:spcBef>
                <a:spcPts val="0"/>
              </a:spcBef>
              <a:spcAft>
                <a:spcPts val="0"/>
              </a:spcAft>
              <a:buSzPts val="1400"/>
              <a:buChar char="●"/>
              <a:defRPr b="0" i="0" sz="900" u="none" cap="none" strike="noStrike">
                <a:solidFill>
                  <a:srgbClr val="888888"/>
                </a:solidFill>
                <a:latin typeface="Questrial"/>
                <a:ea typeface="Questrial"/>
                <a:cs typeface="Questrial"/>
                <a:sym typeface="Questrial"/>
              </a:defRPr>
            </a:lvl1pPr>
            <a:lvl2pPr indent="-88900" lvl="1" marL="457200" marR="0" rtl="0" algn="l">
              <a:spcBef>
                <a:spcPts val="0"/>
              </a:spcBef>
              <a:spcAft>
                <a:spcPts val="0"/>
              </a:spcAft>
              <a:buSzPts val="1400"/>
              <a:buChar char="○"/>
              <a:defRPr b="0" i="0" sz="1800" u="none" cap="none" strike="noStrike">
                <a:solidFill>
                  <a:schemeClr val="dk1"/>
                </a:solidFill>
                <a:latin typeface="Questrial"/>
                <a:ea typeface="Questrial"/>
                <a:cs typeface="Questrial"/>
                <a:sym typeface="Questrial"/>
              </a:defRPr>
            </a:lvl2pPr>
            <a:lvl3pPr indent="-88900" lvl="2" marL="914400" marR="0" rtl="0" algn="l">
              <a:spcBef>
                <a:spcPts val="0"/>
              </a:spcBef>
              <a:spcAft>
                <a:spcPts val="0"/>
              </a:spcAft>
              <a:buSzPts val="1400"/>
              <a:buChar char="■"/>
              <a:defRPr b="0" i="0" sz="1800" u="none" cap="none" strike="noStrike">
                <a:solidFill>
                  <a:schemeClr val="dk1"/>
                </a:solidFill>
                <a:latin typeface="Questrial"/>
                <a:ea typeface="Questrial"/>
                <a:cs typeface="Questrial"/>
                <a:sym typeface="Questrial"/>
              </a:defRPr>
            </a:lvl3pPr>
            <a:lvl4pPr indent="-88900" lvl="3" marL="1371600" marR="0" rtl="0" algn="l">
              <a:spcBef>
                <a:spcPts val="0"/>
              </a:spcBef>
              <a:spcAft>
                <a:spcPts val="0"/>
              </a:spcAft>
              <a:buSzPts val="1400"/>
              <a:buChar char="●"/>
              <a:defRPr b="0" i="0" sz="1800" u="none" cap="none" strike="noStrike">
                <a:solidFill>
                  <a:schemeClr val="dk1"/>
                </a:solidFill>
                <a:latin typeface="Questrial"/>
                <a:ea typeface="Questrial"/>
                <a:cs typeface="Questrial"/>
                <a:sym typeface="Questrial"/>
              </a:defRPr>
            </a:lvl4pPr>
            <a:lvl5pPr indent="-88900" lvl="4" marL="1828800" marR="0" rtl="0" algn="l">
              <a:spcBef>
                <a:spcPts val="0"/>
              </a:spcBef>
              <a:spcAft>
                <a:spcPts val="0"/>
              </a:spcAft>
              <a:buSzPts val="1400"/>
              <a:buChar char="○"/>
              <a:defRPr b="0" i="0" sz="1800" u="none" cap="none" strike="noStrike">
                <a:solidFill>
                  <a:schemeClr val="dk1"/>
                </a:solidFill>
                <a:latin typeface="Questrial"/>
                <a:ea typeface="Questrial"/>
                <a:cs typeface="Questrial"/>
                <a:sym typeface="Questrial"/>
              </a:defRPr>
            </a:lvl5pPr>
            <a:lvl6pPr indent="-88900" lvl="5" marL="2286000" marR="0" rtl="0" algn="l">
              <a:spcBef>
                <a:spcPts val="0"/>
              </a:spcBef>
              <a:spcAft>
                <a:spcPts val="0"/>
              </a:spcAft>
              <a:buSzPts val="1400"/>
              <a:buChar char="■"/>
              <a:defRPr b="0" i="0" sz="1800" u="none" cap="none" strike="noStrike">
                <a:solidFill>
                  <a:schemeClr val="dk1"/>
                </a:solidFill>
                <a:latin typeface="Questrial"/>
                <a:ea typeface="Questrial"/>
                <a:cs typeface="Questrial"/>
                <a:sym typeface="Questrial"/>
              </a:defRPr>
            </a:lvl6pPr>
            <a:lvl7pPr indent="-88900" lvl="6" marL="2743200" marR="0" rtl="0" algn="l">
              <a:spcBef>
                <a:spcPts val="0"/>
              </a:spcBef>
              <a:spcAft>
                <a:spcPts val="0"/>
              </a:spcAft>
              <a:buSzPts val="1400"/>
              <a:buChar char="●"/>
              <a:defRPr b="0" i="0" sz="1800" u="none" cap="none" strike="noStrike">
                <a:solidFill>
                  <a:schemeClr val="dk1"/>
                </a:solidFill>
                <a:latin typeface="Questrial"/>
                <a:ea typeface="Questrial"/>
                <a:cs typeface="Questrial"/>
                <a:sym typeface="Questrial"/>
              </a:defRPr>
            </a:lvl7pPr>
            <a:lvl8pPr indent="-88900" lvl="7" marL="3200400" marR="0" rtl="0" algn="l">
              <a:spcBef>
                <a:spcPts val="0"/>
              </a:spcBef>
              <a:spcAft>
                <a:spcPts val="0"/>
              </a:spcAft>
              <a:buSzPts val="1400"/>
              <a:buChar char="○"/>
              <a:defRPr b="0" i="0" sz="1800" u="none" cap="none" strike="noStrike">
                <a:solidFill>
                  <a:schemeClr val="dk1"/>
                </a:solidFill>
                <a:latin typeface="Questrial"/>
                <a:ea typeface="Questrial"/>
                <a:cs typeface="Questrial"/>
                <a:sym typeface="Questrial"/>
              </a:defRPr>
            </a:lvl8pPr>
            <a:lvl9pPr indent="-88900" lvl="8" marL="3657600" marR="0" rtl="0" algn="l">
              <a:spcBef>
                <a:spcPts val="0"/>
              </a:spcBef>
              <a:spcAft>
                <a:spcPts val="0"/>
              </a:spcAft>
              <a:buSzPts val="1400"/>
              <a:buChar char="■"/>
              <a:defRPr b="0" i="0" sz="1800" u="none" cap="none" strike="noStrike">
                <a:solidFill>
                  <a:schemeClr val="dk1"/>
                </a:solidFill>
                <a:latin typeface="Questrial"/>
                <a:ea typeface="Questrial"/>
                <a:cs typeface="Questrial"/>
                <a:sym typeface="Questrial"/>
              </a:defRPr>
            </a:lvl9pPr>
          </a:lstStyle>
          <a:p/>
        </p:txBody>
      </p:sp>
      <p:sp>
        <p:nvSpPr>
          <p:cNvPr id="130" name="Google Shape;130;p32"/>
          <p:cNvSpPr txBox="1"/>
          <p:nvPr>
            <p:ph idx="11" type="ftr"/>
          </p:nvPr>
        </p:nvSpPr>
        <p:spPr>
          <a:xfrm>
            <a:off x="1942415" y="4601857"/>
            <a:ext cx="5716500" cy="273900"/>
          </a:xfrm>
          <a:prstGeom prst="rect">
            <a:avLst/>
          </a:prstGeom>
          <a:noFill/>
          <a:ln>
            <a:noFill/>
          </a:ln>
        </p:spPr>
        <p:txBody>
          <a:bodyPr anchorCtr="0" anchor="ctr" bIns="91425" lIns="91425" spcFirstLastPara="1" rIns="91425" wrap="square" tIns="91425">
            <a:noAutofit/>
          </a:bodyPr>
          <a:lstStyle>
            <a:lvl1pPr indent="-88900" lvl="0" marL="0" marR="0" rtl="0" algn="l">
              <a:spcBef>
                <a:spcPts val="0"/>
              </a:spcBef>
              <a:spcAft>
                <a:spcPts val="0"/>
              </a:spcAft>
              <a:buSzPts val="1400"/>
              <a:buChar char="●"/>
              <a:defRPr b="0" i="0" sz="900" u="none" cap="none" strike="noStrike">
                <a:solidFill>
                  <a:srgbClr val="888888"/>
                </a:solidFill>
                <a:latin typeface="Questrial"/>
                <a:ea typeface="Questrial"/>
                <a:cs typeface="Questrial"/>
                <a:sym typeface="Questrial"/>
              </a:defRPr>
            </a:lvl1pPr>
            <a:lvl2pPr indent="-88900" lvl="1" marL="457200" marR="0" rtl="0" algn="l">
              <a:spcBef>
                <a:spcPts val="0"/>
              </a:spcBef>
              <a:spcAft>
                <a:spcPts val="0"/>
              </a:spcAft>
              <a:buSzPts val="1400"/>
              <a:buChar char="○"/>
              <a:defRPr b="0" i="0" sz="1800" u="none" cap="none" strike="noStrike">
                <a:solidFill>
                  <a:schemeClr val="dk1"/>
                </a:solidFill>
                <a:latin typeface="Questrial"/>
                <a:ea typeface="Questrial"/>
                <a:cs typeface="Questrial"/>
                <a:sym typeface="Questrial"/>
              </a:defRPr>
            </a:lvl2pPr>
            <a:lvl3pPr indent="-88900" lvl="2" marL="914400" marR="0" rtl="0" algn="l">
              <a:spcBef>
                <a:spcPts val="0"/>
              </a:spcBef>
              <a:spcAft>
                <a:spcPts val="0"/>
              </a:spcAft>
              <a:buSzPts val="1400"/>
              <a:buChar char="■"/>
              <a:defRPr b="0" i="0" sz="1800" u="none" cap="none" strike="noStrike">
                <a:solidFill>
                  <a:schemeClr val="dk1"/>
                </a:solidFill>
                <a:latin typeface="Questrial"/>
                <a:ea typeface="Questrial"/>
                <a:cs typeface="Questrial"/>
                <a:sym typeface="Questrial"/>
              </a:defRPr>
            </a:lvl3pPr>
            <a:lvl4pPr indent="-88900" lvl="3" marL="1371600" marR="0" rtl="0" algn="l">
              <a:spcBef>
                <a:spcPts val="0"/>
              </a:spcBef>
              <a:spcAft>
                <a:spcPts val="0"/>
              </a:spcAft>
              <a:buSzPts val="1400"/>
              <a:buChar char="●"/>
              <a:defRPr b="0" i="0" sz="1800" u="none" cap="none" strike="noStrike">
                <a:solidFill>
                  <a:schemeClr val="dk1"/>
                </a:solidFill>
                <a:latin typeface="Questrial"/>
                <a:ea typeface="Questrial"/>
                <a:cs typeface="Questrial"/>
                <a:sym typeface="Questrial"/>
              </a:defRPr>
            </a:lvl4pPr>
            <a:lvl5pPr indent="-88900" lvl="4" marL="1828800" marR="0" rtl="0" algn="l">
              <a:spcBef>
                <a:spcPts val="0"/>
              </a:spcBef>
              <a:spcAft>
                <a:spcPts val="0"/>
              </a:spcAft>
              <a:buSzPts val="1400"/>
              <a:buChar char="○"/>
              <a:defRPr b="0" i="0" sz="1800" u="none" cap="none" strike="noStrike">
                <a:solidFill>
                  <a:schemeClr val="dk1"/>
                </a:solidFill>
                <a:latin typeface="Questrial"/>
                <a:ea typeface="Questrial"/>
                <a:cs typeface="Questrial"/>
                <a:sym typeface="Questrial"/>
              </a:defRPr>
            </a:lvl5pPr>
            <a:lvl6pPr indent="-88900" lvl="5" marL="2286000" marR="0" rtl="0" algn="l">
              <a:spcBef>
                <a:spcPts val="0"/>
              </a:spcBef>
              <a:spcAft>
                <a:spcPts val="0"/>
              </a:spcAft>
              <a:buSzPts val="1400"/>
              <a:buChar char="■"/>
              <a:defRPr b="0" i="0" sz="1800" u="none" cap="none" strike="noStrike">
                <a:solidFill>
                  <a:schemeClr val="dk1"/>
                </a:solidFill>
                <a:latin typeface="Questrial"/>
                <a:ea typeface="Questrial"/>
                <a:cs typeface="Questrial"/>
                <a:sym typeface="Questrial"/>
              </a:defRPr>
            </a:lvl6pPr>
            <a:lvl7pPr indent="-88900" lvl="6" marL="2743200" marR="0" rtl="0" algn="l">
              <a:spcBef>
                <a:spcPts val="0"/>
              </a:spcBef>
              <a:spcAft>
                <a:spcPts val="0"/>
              </a:spcAft>
              <a:buSzPts val="1400"/>
              <a:buChar char="●"/>
              <a:defRPr b="0" i="0" sz="1800" u="none" cap="none" strike="noStrike">
                <a:solidFill>
                  <a:schemeClr val="dk1"/>
                </a:solidFill>
                <a:latin typeface="Questrial"/>
                <a:ea typeface="Questrial"/>
                <a:cs typeface="Questrial"/>
                <a:sym typeface="Questrial"/>
              </a:defRPr>
            </a:lvl7pPr>
            <a:lvl8pPr indent="-88900" lvl="7" marL="3200400" marR="0" rtl="0" algn="l">
              <a:spcBef>
                <a:spcPts val="0"/>
              </a:spcBef>
              <a:spcAft>
                <a:spcPts val="0"/>
              </a:spcAft>
              <a:buSzPts val="1400"/>
              <a:buChar char="○"/>
              <a:defRPr b="0" i="0" sz="1800" u="none" cap="none" strike="noStrike">
                <a:solidFill>
                  <a:schemeClr val="dk1"/>
                </a:solidFill>
                <a:latin typeface="Questrial"/>
                <a:ea typeface="Questrial"/>
                <a:cs typeface="Questrial"/>
                <a:sym typeface="Questrial"/>
              </a:defRPr>
            </a:lvl8pPr>
            <a:lvl9pPr indent="-88900" lvl="8" marL="3657600" marR="0" rtl="0" algn="l">
              <a:spcBef>
                <a:spcPts val="0"/>
              </a:spcBef>
              <a:spcAft>
                <a:spcPts val="0"/>
              </a:spcAft>
              <a:buSzPts val="1400"/>
              <a:buChar char="■"/>
              <a:defRPr b="0" i="0" sz="1800" u="none" cap="none" strike="noStrike">
                <a:solidFill>
                  <a:schemeClr val="dk1"/>
                </a:solidFill>
                <a:latin typeface="Questrial"/>
                <a:ea typeface="Questrial"/>
                <a:cs typeface="Questrial"/>
                <a:sym typeface="Questrial"/>
              </a:defRPr>
            </a:lvl9pPr>
          </a:lstStyle>
          <a:p/>
        </p:txBody>
      </p:sp>
      <p:sp>
        <p:nvSpPr>
          <p:cNvPr id="131" name="Google Shape;131;p32"/>
          <p:cNvSpPr/>
          <p:nvPr/>
        </p:nvSpPr>
        <p:spPr>
          <a:xfrm flipH="1" rot="10800000">
            <a:off x="58" y="533399"/>
            <a:ext cx="1358400" cy="381000"/>
          </a:xfrm>
          <a:custGeom>
            <a:rect b="b" l="l" r="r" t="t"/>
            <a:pathLst>
              <a:path extrusionOk="0" h="120000" w="120000">
                <a:moveTo>
                  <a:pt x="120000" y="56328"/>
                </a:moveTo>
                <a:lnTo>
                  <a:pt x="99772" y="2256"/>
                </a:lnTo>
                <a:cubicBezTo>
                  <a:pt x="99635" y="1884"/>
                  <a:pt x="99468" y="1500"/>
                  <a:pt x="99332" y="1128"/>
                </a:cubicBezTo>
                <a:cubicBezTo>
                  <a:pt x="98922" y="0"/>
                  <a:pt x="98497" y="0"/>
                  <a:pt x="98072" y="0"/>
                </a:cubicBezTo>
                <a:lnTo>
                  <a:pt x="90060" y="0"/>
                </a:lnTo>
                <a:lnTo>
                  <a:pt x="0" y="744"/>
                </a:lnTo>
                <a:lnTo>
                  <a:pt x="0" y="120000"/>
                </a:lnTo>
                <a:lnTo>
                  <a:pt x="90060" y="119424"/>
                </a:lnTo>
                <a:lnTo>
                  <a:pt x="98072" y="119424"/>
                </a:lnTo>
                <a:cubicBezTo>
                  <a:pt x="98497" y="119424"/>
                  <a:pt x="98922" y="118308"/>
                  <a:pt x="99332" y="118308"/>
                </a:cubicBezTo>
                <a:cubicBezTo>
                  <a:pt x="99332" y="117168"/>
                  <a:pt x="99772" y="117168"/>
                  <a:pt x="99772" y="117168"/>
                </a:cubicBezTo>
                <a:lnTo>
                  <a:pt x="120000" y="63096"/>
                </a:lnTo>
                <a:cubicBezTo>
                  <a:pt x="120834" y="60840"/>
                  <a:pt x="120834" y="58596"/>
                  <a:pt x="120000" y="5632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32"/>
          <p:cNvSpPr txBox="1"/>
          <p:nvPr>
            <p:ph idx="12" type="sldNum"/>
          </p:nvPr>
        </p:nvSpPr>
        <p:spPr>
          <a:xfrm>
            <a:off x="511228" y="590837"/>
            <a:ext cx="5850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2000" u="none" cap="none" strike="noStrike">
                <a:solidFill>
                  <a:srgbClr val="FEFFFF"/>
                </a:solidFill>
                <a:latin typeface="Questrial"/>
                <a:ea typeface="Questrial"/>
                <a:cs typeface="Questrial"/>
                <a:sym typeface="Questrial"/>
              </a:defRPr>
            </a:lvl1pPr>
            <a:lvl2pPr indent="0" lvl="1" marL="0" marR="0" rtl="0" algn="r">
              <a:spcBef>
                <a:spcPts val="0"/>
              </a:spcBef>
              <a:buNone/>
              <a:defRPr b="0" i="0" sz="2000" u="none" cap="none" strike="noStrike">
                <a:solidFill>
                  <a:srgbClr val="FEFFFF"/>
                </a:solidFill>
                <a:latin typeface="Questrial"/>
                <a:ea typeface="Questrial"/>
                <a:cs typeface="Questrial"/>
                <a:sym typeface="Questrial"/>
              </a:defRPr>
            </a:lvl2pPr>
            <a:lvl3pPr indent="0" lvl="2" marL="0" marR="0" rtl="0" algn="r">
              <a:spcBef>
                <a:spcPts val="0"/>
              </a:spcBef>
              <a:buNone/>
              <a:defRPr b="0" i="0" sz="2000" u="none" cap="none" strike="noStrike">
                <a:solidFill>
                  <a:srgbClr val="FEFFFF"/>
                </a:solidFill>
                <a:latin typeface="Questrial"/>
                <a:ea typeface="Questrial"/>
                <a:cs typeface="Questrial"/>
                <a:sym typeface="Questrial"/>
              </a:defRPr>
            </a:lvl3pPr>
            <a:lvl4pPr indent="0" lvl="3" marL="0" marR="0" rtl="0" algn="r">
              <a:spcBef>
                <a:spcPts val="0"/>
              </a:spcBef>
              <a:buNone/>
              <a:defRPr b="0" i="0" sz="2000" u="none" cap="none" strike="noStrike">
                <a:solidFill>
                  <a:srgbClr val="FEFFFF"/>
                </a:solidFill>
                <a:latin typeface="Questrial"/>
                <a:ea typeface="Questrial"/>
                <a:cs typeface="Questrial"/>
                <a:sym typeface="Questrial"/>
              </a:defRPr>
            </a:lvl4pPr>
            <a:lvl5pPr indent="0" lvl="4" marL="0" marR="0" rtl="0" algn="r">
              <a:spcBef>
                <a:spcPts val="0"/>
              </a:spcBef>
              <a:buNone/>
              <a:defRPr b="0" i="0" sz="2000" u="none" cap="none" strike="noStrike">
                <a:solidFill>
                  <a:srgbClr val="FEFFFF"/>
                </a:solidFill>
                <a:latin typeface="Questrial"/>
                <a:ea typeface="Questrial"/>
                <a:cs typeface="Questrial"/>
                <a:sym typeface="Questrial"/>
              </a:defRPr>
            </a:lvl5pPr>
            <a:lvl6pPr indent="0" lvl="5" marL="0" marR="0" rtl="0" algn="r">
              <a:spcBef>
                <a:spcPts val="0"/>
              </a:spcBef>
              <a:buNone/>
              <a:defRPr b="0" i="0" sz="2000" u="none" cap="none" strike="noStrike">
                <a:solidFill>
                  <a:srgbClr val="FEFFFF"/>
                </a:solidFill>
                <a:latin typeface="Questrial"/>
                <a:ea typeface="Questrial"/>
                <a:cs typeface="Questrial"/>
                <a:sym typeface="Questrial"/>
              </a:defRPr>
            </a:lvl6pPr>
            <a:lvl7pPr indent="0" lvl="6" marL="0" marR="0" rtl="0" algn="r">
              <a:spcBef>
                <a:spcPts val="0"/>
              </a:spcBef>
              <a:buNone/>
              <a:defRPr b="0" i="0" sz="2000" u="none" cap="none" strike="noStrike">
                <a:solidFill>
                  <a:srgbClr val="FEFFFF"/>
                </a:solidFill>
                <a:latin typeface="Questrial"/>
                <a:ea typeface="Questrial"/>
                <a:cs typeface="Questrial"/>
                <a:sym typeface="Questrial"/>
              </a:defRPr>
            </a:lvl7pPr>
            <a:lvl8pPr indent="0" lvl="7" marL="0" marR="0" rtl="0" algn="r">
              <a:spcBef>
                <a:spcPts val="0"/>
              </a:spcBef>
              <a:buNone/>
              <a:defRPr b="0" i="0" sz="2000" u="none" cap="none" strike="noStrike">
                <a:solidFill>
                  <a:srgbClr val="FEFFFF"/>
                </a:solidFill>
                <a:latin typeface="Questrial"/>
                <a:ea typeface="Questrial"/>
                <a:cs typeface="Questrial"/>
                <a:sym typeface="Questrial"/>
              </a:defRPr>
            </a:lvl8pPr>
            <a:lvl9pPr indent="0" lvl="8" marL="0" marR="0" rtl="0" algn="r">
              <a:spcBef>
                <a:spcPts val="0"/>
              </a:spcBef>
              <a:buNone/>
              <a:defRPr b="0" i="0" sz="2000" u="none" cap="none" strike="noStrike">
                <a:solidFill>
                  <a:srgbClr val="FEFFFF"/>
                </a:solidFill>
                <a:latin typeface="Questrial"/>
                <a:ea typeface="Questrial"/>
                <a:cs typeface="Questrial"/>
                <a:sym typeface="Quest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Presenter Name" showMasterSp="0">
  <p:cSld name="Title Slide with Presenter Name">
    <p:spTree>
      <p:nvGrpSpPr>
        <p:cNvPr id="133" name="Shape 133"/>
        <p:cNvGrpSpPr/>
        <p:nvPr/>
      </p:nvGrpSpPr>
      <p:grpSpPr>
        <a:xfrm>
          <a:off x="0" y="0"/>
          <a:ext cx="0" cy="0"/>
          <a:chOff x="0" y="0"/>
          <a:chExt cx="0" cy="0"/>
        </a:xfrm>
      </p:grpSpPr>
      <p:sp>
        <p:nvSpPr>
          <p:cNvPr id="134" name="Google Shape;134;p33"/>
          <p:cNvSpPr txBox="1"/>
          <p:nvPr>
            <p:ph type="ctrTitle"/>
          </p:nvPr>
        </p:nvSpPr>
        <p:spPr>
          <a:xfrm>
            <a:off x="457200" y="320040"/>
            <a:ext cx="6858000" cy="8229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rgbClr val="262626"/>
              </a:buClr>
              <a:buSzPts val="3600"/>
              <a:buFont typeface="Questrial"/>
              <a:buNone/>
              <a:defRPr b="0" i="0" sz="3600" u="none" cap="none" strike="noStrike">
                <a:solidFill>
                  <a:srgbClr val="262626"/>
                </a:solidFill>
                <a:latin typeface="Questrial"/>
                <a:ea typeface="Questrial"/>
                <a:cs typeface="Questrial"/>
                <a:sym typeface="Questrial"/>
              </a:defRPr>
            </a:lvl1pPr>
            <a:lvl2pPr indent="0" lvl="1" marL="0" marR="0" rtl="0" algn="l">
              <a:spcBef>
                <a:spcPts val="0"/>
              </a:spcBef>
              <a:spcAft>
                <a:spcPts val="0"/>
              </a:spcAft>
              <a:buSzPts val="3600"/>
              <a:buNone/>
              <a:defRPr b="0" i="0" sz="1800" u="none" cap="none" strike="noStrike">
                <a:solidFill>
                  <a:schemeClr val="dk2"/>
                </a:solidFill>
              </a:defRPr>
            </a:lvl2pPr>
            <a:lvl3pPr indent="0" lvl="2" marL="0" marR="0" rtl="0" algn="l">
              <a:spcBef>
                <a:spcPts val="0"/>
              </a:spcBef>
              <a:spcAft>
                <a:spcPts val="0"/>
              </a:spcAft>
              <a:buSzPts val="3600"/>
              <a:buNone/>
              <a:defRPr b="0" i="0" sz="1800" u="none" cap="none" strike="noStrike">
                <a:solidFill>
                  <a:schemeClr val="dk2"/>
                </a:solidFill>
              </a:defRPr>
            </a:lvl3pPr>
            <a:lvl4pPr indent="0" lvl="3" marL="0" marR="0" rtl="0" algn="l">
              <a:spcBef>
                <a:spcPts val="0"/>
              </a:spcBef>
              <a:spcAft>
                <a:spcPts val="0"/>
              </a:spcAft>
              <a:buSzPts val="3600"/>
              <a:buNone/>
              <a:defRPr b="0" i="0" sz="1800" u="none" cap="none" strike="noStrike">
                <a:solidFill>
                  <a:schemeClr val="dk2"/>
                </a:solidFill>
              </a:defRPr>
            </a:lvl4pPr>
            <a:lvl5pPr indent="0" lvl="4" marL="0" marR="0" rtl="0" algn="l">
              <a:spcBef>
                <a:spcPts val="0"/>
              </a:spcBef>
              <a:spcAft>
                <a:spcPts val="0"/>
              </a:spcAft>
              <a:buSzPts val="3600"/>
              <a:buNone/>
              <a:defRPr b="0" i="0" sz="1800" u="none" cap="none" strike="noStrike">
                <a:solidFill>
                  <a:schemeClr val="dk2"/>
                </a:solidFill>
              </a:defRPr>
            </a:lvl5pPr>
            <a:lvl6pPr indent="0" lvl="5" marL="0" marR="0" rtl="0" algn="l">
              <a:spcBef>
                <a:spcPts val="0"/>
              </a:spcBef>
              <a:spcAft>
                <a:spcPts val="0"/>
              </a:spcAft>
              <a:buSzPts val="3600"/>
              <a:buNone/>
              <a:defRPr b="0" i="0" sz="1800" u="none" cap="none" strike="noStrike">
                <a:solidFill>
                  <a:schemeClr val="dk2"/>
                </a:solidFill>
              </a:defRPr>
            </a:lvl6pPr>
            <a:lvl7pPr indent="0" lvl="6" marL="0" marR="0" rtl="0" algn="l">
              <a:spcBef>
                <a:spcPts val="0"/>
              </a:spcBef>
              <a:spcAft>
                <a:spcPts val="0"/>
              </a:spcAft>
              <a:buSzPts val="3600"/>
              <a:buNone/>
              <a:defRPr b="0" i="0" sz="1800" u="none" cap="none" strike="noStrike">
                <a:solidFill>
                  <a:schemeClr val="dk2"/>
                </a:solidFill>
              </a:defRPr>
            </a:lvl7pPr>
            <a:lvl8pPr indent="0" lvl="7" marL="0" marR="0" rtl="0" algn="l">
              <a:spcBef>
                <a:spcPts val="0"/>
              </a:spcBef>
              <a:spcAft>
                <a:spcPts val="0"/>
              </a:spcAft>
              <a:buSzPts val="3600"/>
              <a:buNone/>
              <a:defRPr b="0" i="0" sz="1800" u="none" cap="none" strike="noStrike">
                <a:solidFill>
                  <a:schemeClr val="dk2"/>
                </a:solidFill>
              </a:defRPr>
            </a:lvl8pPr>
            <a:lvl9pPr indent="0" lvl="8" marL="0" marR="0" rtl="0" algn="l">
              <a:spcBef>
                <a:spcPts val="0"/>
              </a:spcBef>
              <a:spcAft>
                <a:spcPts val="0"/>
              </a:spcAft>
              <a:buSzPts val="3600"/>
              <a:buNone/>
              <a:defRPr b="0" i="0" sz="1800" u="none" cap="none" strike="noStrike">
                <a:solidFill>
                  <a:schemeClr val="dk2"/>
                </a:solidFill>
              </a:defRPr>
            </a:lvl9pPr>
          </a:lstStyle>
          <a:p/>
        </p:txBody>
      </p:sp>
      <p:sp>
        <p:nvSpPr>
          <p:cNvPr id="135" name="Google Shape;135;p33"/>
          <p:cNvSpPr txBox="1"/>
          <p:nvPr>
            <p:ph idx="1" type="subTitle"/>
          </p:nvPr>
        </p:nvSpPr>
        <p:spPr>
          <a:xfrm>
            <a:off x="457200" y="1200150"/>
            <a:ext cx="6858000" cy="5142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0"/>
              </a:spcBef>
              <a:spcAft>
                <a:spcPts val="0"/>
              </a:spcAft>
              <a:buClr>
                <a:schemeClr val="accent1"/>
              </a:buClr>
              <a:buSzPts val="3000"/>
              <a:buFont typeface="Noto Symbol"/>
              <a:buNone/>
              <a:defRPr b="0" i="0" sz="2400" u="none" cap="none" strike="noStrike">
                <a:solidFill>
                  <a:schemeClr val="dk1"/>
                </a:solidFill>
                <a:latin typeface="Questrial"/>
                <a:ea typeface="Questrial"/>
                <a:cs typeface="Questrial"/>
                <a:sym typeface="Questrial"/>
              </a:defRPr>
            </a:lvl1pPr>
            <a:lvl2pPr indent="0" lvl="1" marL="457200" marR="0" rtl="0" algn="ctr">
              <a:spcBef>
                <a:spcPts val="1000"/>
              </a:spcBef>
              <a:spcAft>
                <a:spcPts val="0"/>
              </a:spcAft>
              <a:buClr>
                <a:schemeClr val="accent1"/>
              </a:buClr>
              <a:buSzPts val="2400"/>
              <a:buFont typeface="Noto Symbol"/>
              <a:buNone/>
              <a:defRPr b="0" i="0" sz="1600" u="none" cap="none" strike="noStrike">
                <a:solidFill>
                  <a:srgbClr val="888888"/>
                </a:solidFill>
                <a:latin typeface="Questrial"/>
                <a:ea typeface="Questrial"/>
                <a:cs typeface="Questrial"/>
                <a:sym typeface="Questrial"/>
              </a:defRPr>
            </a:lvl2pPr>
            <a:lvl3pPr indent="0" lvl="2" marL="914400" marR="0" rtl="0" algn="ctr">
              <a:spcBef>
                <a:spcPts val="1000"/>
              </a:spcBef>
              <a:spcAft>
                <a:spcPts val="0"/>
              </a:spcAft>
              <a:buClr>
                <a:schemeClr val="accent1"/>
              </a:buClr>
              <a:buSzPts val="2400"/>
              <a:buFont typeface="Noto Symbol"/>
              <a:buNone/>
              <a:defRPr b="0" i="0" sz="1400" u="none" cap="none" strike="noStrike">
                <a:solidFill>
                  <a:srgbClr val="888888"/>
                </a:solidFill>
                <a:latin typeface="Questrial"/>
                <a:ea typeface="Questrial"/>
                <a:cs typeface="Questrial"/>
                <a:sym typeface="Questrial"/>
              </a:defRPr>
            </a:lvl3pPr>
            <a:lvl4pPr indent="0" lvl="3" marL="1371600" marR="0" rtl="0" algn="ctr">
              <a:spcBef>
                <a:spcPts val="1000"/>
              </a:spcBef>
              <a:spcAft>
                <a:spcPts val="0"/>
              </a:spcAft>
              <a:buClr>
                <a:schemeClr val="accent1"/>
              </a:buClr>
              <a:buSzPts val="1800"/>
              <a:buFont typeface="Noto Symbol"/>
              <a:buNone/>
              <a:defRPr b="0" i="0" sz="1200" u="none" cap="none" strike="noStrike">
                <a:solidFill>
                  <a:srgbClr val="888888"/>
                </a:solidFill>
                <a:latin typeface="Questrial"/>
                <a:ea typeface="Questrial"/>
                <a:cs typeface="Questrial"/>
                <a:sym typeface="Questrial"/>
              </a:defRPr>
            </a:lvl4pPr>
            <a:lvl5pPr indent="0" lvl="4" marL="1828800" marR="0" rtl="0" algn="ctr">
              <a:spcBef>
                <a:spcPts val="1000"/>
              </a:spcBef>
              <a:spcAft>
                <a:spcPts val="0"/>
              </a:spcAft>
              <a:buClr>
                <a:schemeClr val="accent1"/>
              </a:buClr>
              <a:buSzPts val="1800"/>
              <a:buFont typeface="Noto Symbol"/>
              <a:buNone/>
              <a:defRPr b="0" i="0" sz="1200" u="none" cap="none" strike="noStrike">
                <a:solidFill>
                  <a:srgbClr val="888888"/>
                </a:solidFill>
                <a:latin typeface="Questrial"/>
                <a:ea typeface="Questrial"/>
                <a:cs typeface="Questrial"/>
                <a:sym typeface="Questrial"/>
              </a:defRPr>
            </a:lvl5pPr>
            <a:lvl6pPr indent="0" lvl="5" marL="2286000" marR="0" rtl="0" algn="ctr">
              <a:spcBef>
                <a:spcPts val="1000"/>
              </a:spcBef>
              <a:spcAft>
                <a:spcPts val="0"/>
              </a:spcAft>
              <a:buClr>
                <a:schemeClr val="accent1"/>
              </a:buClr>
              <a:buSzPts val="1800"/>
              <a:buFont typeface="Noto Symbol"/>
              <a:buNone/>
              <a:defRPr b="0" i="0" sz="1200" u="none" cap="none" strike="noStrike">
                <a:solidFill>
                  <a:srgbClr val="888888"/>
                </a:solidFill>
                <a:latin typeface="Questrial"/>
                <a:ea typeface="Questrial"/>
                <a:cs typeface="Questrial"/>
                <a:sym typeface="Questrial"/>
              </a:defRPr>
            </a:lvl6pPr>
            <a:lvl7pPr indent="0" lvl="6" marL="2743200" marR="0" rtl="0" algn="ctr">
              <a:spcBef>
                <a:spcPts val="1000"/>
              </a:spcBef>
              <a:spcAft>
                <a:spcPts val="0"/>
              </a:spcAft>
              <a:buClr>
                <a:schemeClr val="accent1"/>
              </a:buClr>
              <a:buSzPts val="1800"/>
              <a:buFont typeface="Noto Symbol"/>
              <a:buNone/>
              <a:defRPr b="0" i="0" sz="1200" u="none" cap="none" strike="noStrike">
                <a:solidFill>
                  <a:srgbClr val="888888"/>
                </a:solidFill>
                <a:latin typeface="Questrial"/>
                <a:ea typeface="Questrial"/>
                <a:cs typeface="Questrial"/>
                <a:sym typeface="Questrial"/>
              </a:defRPr>
            </a:lvl7pPr>
            <a:lvl8pPr indent="0" lvl="7" marL="3200400" marR="0" rtl="0" algn="ctr">
              <a:spcBef>
                <a:spcPts val="1000"/>
              </a:spcBef>
              <a:spcAft>
                <a:spcPts val="0"/>
              </a:spcAft>
              <a:buClr>
                <a:schemeClr val="accent1"/>
              </a:buClr>
              <a:buSzPts val="1800"/>
              <a:buFont typeface="Noto Symbol"/>
              <a:buNone/>
              <a:defRPr b="0" i="0" sz="1200" u="none" cap="none" strike="noStrike">
                <a:solidFill>
                  <a:srgbClr val="888888"/>
                </a:solidFill>
                <a:latin typeface="Questrial"/>
                <a:ea typeface="Questrial"/>
                <a:cs typeface="Questrial"/>
                <a:sym typeface="Questrial"/>
              </a:defRPr>
            </a:lvl8pPr>
            <a:lvl9pPr indent="0" lvl="8" marL="3657600" marR="0" rtl="0" algn="ctr">
              <a:spcBef>
                <a:spcPts val="1000"/>
              </a:spcBef>
              <a:spcAft>
                <a:spcPts val="0"/>
              </a:spcAft>
              <a:buClr>
                <a:schemeClr val="accent1"/>
              </a:buClr>
              <a:buSzPts val="1800"/>
              <a:buFont typeface="Noto Symbol"/>
              <a:buNone/>
              <a:defRPr b="0" i="0" sz="1200" u="none" cap="none" strike="noStrike">
                <a:solidFill>
                  <a:srgbClr val="888888"/>
                </a:solidFill>
                <a:latin typeface="Questrial"/>
                <a:ea typeface="Questrial"/>
                <a:cs typeface="Questrial"/>
                <a:sym typeface="Questrial"/>
              </a:defRPr>
            </a:lvl9pPr>
          </a:lstStyle>
          <a:p/>
        </p:txBody>
      </p:sp>
      <p:sp>
        <p:nvSpPr>
          <p:cNvPr id="136" name="Google Shape;136;p33"/>
          <p:cNvSpPr txBox="1"/>
          <p:nvPr>
            <p:ph idx="2" type="body"/>
          </p:nvPr>
        </p:nvSpPr>
        <p:spPr>
          <a:xfrm>
            <a:off x="457200" y="4343400"/>
            <a:ext cx="2743200" cy="171600"/>
          </a:xfrm>
          <a:prstGeom prst="rect">
            <a:avLst/>
          </a:prstGeom>
          <a:noFill/>
          <a:ln>
            <a:noFill/>
          </a:ln>
        </p:spPr>
        <p:txBody>
          <a:bodyPr anchorCtr="0" anchor="t" bIns="91425" lIns="91425" spcFirstLastPara="1" rIns="91425" wrap="square" tIns="91425">
            <a:noAutofit/>
          </a:bodyPr>
          <a:lstStyle>
            <a:lvl1pPr indent="-228600" lvl="0" marL="457200" rtl="0">
              <a:lnSpc>
                <a:spcPct val="90000"/>
              </a:lnSpc>
              <a:spcBef>
                <a:spcPts val="0"/>
              </a:spcBef>
              <a:spcAft>
                <a:spcPts val="0"/>
              </a:spcAft>
              <a:buClr>
                <a:schemeClr val="lt1"/>
              </a:buClr>
              <a:buSzPts val="3000"/>
              <a:buFont typeface="Questrial"/>
              <a:buNone/>
              <a:defRPr sz="1600">
                <a:solidFill>
                  <a:schemeClr val="lt1"/>
                </a:solidFill>
              </a:defRPr>
            </a:lvl1pPr>
            <a:lvl2pPr indent="-228600" lvl="1" marL="914400" rtl="0">
              <a:lnSpc>
                <a:spcPct val="90000"/>
              </a:lnSpc>
              <a:spcBef>
                <a:spcPts val="600"/>
              </a:spcBef>
              <a:spcAft>
                <a:spcPts val="0"/>
              </a:spcAft>
              <a:buClr>
                <a:schemeClr val="lt1"/>
              </a:buClr>
              <a:buSzPts val="2400"/>
              <a:buFont typeface="Questrial"/>
              <a:buNone/>
              <a:defRPr sz="1600">
                <a:solidFill>
                  <a:schemeClr val="lt1"/>
                </a:solidFill>
              </a:defRPr>
            </a:lvl2pPr>
            <a:lvl3pPr indent="-228600" lvl="2" marL="1371600" rtl="0">
              <a:lnSpc>
                <a:spcPct val="90000"/>
              </a:lnSpc>
              <a:spcBef>
                <a:spcPts val="600"/>
              </a:spcBef>
              <a:spcAft>
                <a:spcPts val="0"/>
              </a:spcAft>
              <a:buClr>
                <a:schemeClr val="lt1"/>
              </a:buClr>
              <a:buSzPts val="2400"/>
              <a:buFont typeface="Questrial"/>
              <a:buNone/>
              <a:defRPr sz="1600">
                <a:solidFill>
                  <a:schemeClr val="lt1"/>
                </a:solidFill>
              </a:defRPr>
            </a:lvl3pPr>
            <a:lvl4pPr indent="-228600" lvl="3" marL="1828800" rtl="0">
              <a:lnSpc>
                <a:spcPct val="90000"/>
              </a:lnSpc>
              <a:spcBef>
                <a:spcPts val="600"/>
              </a:spcBef>
              <a:spcAft>
                <a:spcPts val="0"/>
              </a:spcAft>
              <a:buClr>
                <a:schemeClr val="lt1"/>
              </a:buClr>
              <a:buSzPts val="1800"/>
              <a:buFont typeface="Questrial"/>
              <a:buNone/>
              <a:defRPr sz="1600">
                <a:solidFill>
                  <a:schemeClr val="lt1"/>
                </a:solidFill>
              </a:defRPr>
            </a:lvl4pPr>
            <a:lvl5pPr indent="-228600" lvl="4" marL="2286000" rtl="0">
              <a:lnSpc>
                <a:spcPct val="90000"/>
              </a:lnSpc>
              <a:spcBef>
                <a:spcPts val="600"/>
              </a:spcBef>
              <a:spcAft>
                <a:spcPts val="0"/>
              </a:spcAft>
              <a:buClr>
                <a:schemeClr val="lt1"/>
              </a:buClr>
              <a:buSzPts val="1800"/>
              <a:buFont typeface="Questrial"/>
              <a:buNone/>
              <a:defRPr sz="1600">
                <a:solidFill>
                  <a:schemeClr val="lt1"/>
                </a:solidFill>
              </a:defRPr>
            </a:lvl5pPr>
            <a:lvl6pPr indent="-228600" lvl="5" marL="2743200" rtl="0">
              <a:lnSpc>
                <a:spcPct val="90000"/>
              </a:lnSpc>
              <a:spcBef>
                <a:spcPts val="600"/>
              </a:spcBef>
              <a:spcAft>
                <a:spcPts val="0"/>
              </a:spcAft>
              <a:buClr>
                <a:schemeClr val="lt1"/>
              </a:buClr>
              <a:buSzPts val="1800"/>
              <a:buFont typeface="Questrial"/>
              <a:buNone/>
              <a:defRPr sz="1600">
                <a:solidFill>
                  <a:schemeClr val="lt1"/>
                </a:solidFill>
              </a:defRPr>
            </a:lvl6pPr>
            <a:lvl7pPr indent="-228600" lvl="6" marL="3200400" rtl="0">
              <a:lnSpc>
                <a:spcPct val="90000"/>
              </a:lnSpc>
              <a:spcBef>
                <a:spcPts val="600"/>
              </a:spcBef>
              <a:spcAft>
                <a:spcPts val="0"/>
              </a:spcAft>
              <a:buClr>
                <a:schemeClr val="lt1"/>
              </a:buClr>
              <a:buSzPts val="1800"/>
              <a:buFont typeface="Questrial"/>
              <a:buNone/>
              <a:defRPr sz="1600">
                <a:solidFill>
                  <a:schemeClr val="lt1"/>
                </a:solidFill>
              </a:defRPr>
            </a:lvl7pPr>
            <a:lvl8pPr indent="-228600" lvl="7" marL="3657600" rtl="0">
              <a:lnSpc>
                <a:spcPct val="90000"/>
              </a:lnSpc>
              <a:spcBef>
                <a:spcPts val="600"/>
              </a:spcBef>
              <a:spcAft>
                <a:spcPts val="0"/>
              </a:spcAft>
              <a:buClr>
                <a:schemeClr val="lt1"/>
              </a:buClr>
              <a:buSzPts val="1800"/>
              <a:buFont typeface="Questrial"/>
              <a:buNone/>
              <a:defRPr sz="1600">
                <a:solidFill>
                  <a:schemeClr val="lt1"/>
                </a:solidFill>
              </a:defRPr>
            </a:lvl8pPr>
            <a:lvl9pPr indent="-342900" lvl="8" marL="4114800" rtl="0">
              <a:spcBef>
                <a:spcPts val="360"/>
              </a:spcBef>
              <a:spcAft>
                <a:spcPts val="0"/>
              </a:spcAft>
              <a:buSzPts val="1800"/>
              <a:buChar char="■"/>
              <a:defRPr sz="1200">
                <a:solidFill>
                  <a:srgbClr val="3F3F3F"/>
                </a:solidFill>
                <a:latin typeface="Questrial"/>
                <a:ea typeface="Questrial"/>
                <a:cs typeface="Questrial"/>
                <a:sym typeface="Questrial"/>
              </a:defRPr>
            </a:lvl9pPr>
          </a:lstStyle>
          <a:p/>
        </p:txBody>
      </p:sp>
      <p:sp>
        <p:nvSpPr>
          <p:cNvPr id="137" name="Google Shape;137;p33"/>
          <p:cNvSpPr txBox="1"/>
          <p:nvPr>
            <p:ph idx="3" type="body"/>
          </p:nvPr>
        </p:nvSpPr>
        <p:spPr>
          <a:xfrm>
            <a:off x="457200" y="4560801"/>
            <a:ext cx="2743200" cy="171600"/>
          </a:xfrm>
          <a:prstGeom prst="rect">
            <a:avLst/>
          </a:prstGeom>
          <a:noFill/>
          <a:ln>
            <a:noFill/>
          </a:ln>
        </p:spPr>
        <p:txBody>
          <a:bodyPr anchorCtr="0" anchor="t" bIns="91425" lIns="91425" spcFirstLastPara="1" rIns="91425" wrap="square" tIns="91425">
            <a:noAutofit/>
          </a:bodyPr>
          <a:lstStyle>
            <a:lvl1pPr indent="-228600" lvl="0" marL="457200" rtl="0">
              <a:lnSpc>
                <a:spcPct val="90000"/>
              </a:lnSpc>
              <a:spcBef>
                <a:spcPts val="0"/>
              </a:spcBef>
              <a:spcAft>
                <a:spcPts val="0"/>
              </a:spcAft>
              <a:buClr>
                <a:schemeClr val="lt1"/>
              </a:buClr>
              <a:buSzPts val="3000"/>
              <a:buFont typeface="Questrial"/>
              <a:buNone/>
              <a:defRPr sz="1600">
                <a:solidFill>
                  <a:schemeClr val="lt1"/>
                </a:solidFill>
              </a:defRPr>
            </a:lvl1pPr>
            <a:lvl2pPr indent="-228600" lvl="1" marL="914400" rtl="0">
              <a:lnSpc>
                <a:spcPct val="90000"/>
              </a:lnSpc>
              <a:spcBef>
                <a:spcPts val="600"/>
              </a:spcBef>
              <a:spcAft>
                <a:spcPts val="0"/>
              </a:spcAft>
              <a:buClr>
                <a:schemeClr val="lt1"/>
              </a:buClr>
              <a:buSzPts val="2400"/>
              <a:buFont typeface="Questrial"/>
              <a:buNone/>
              <a:defRPr sz="1600">
                <a:solidFill>
                  <a:schemeClr val="lt1"/>
                </a:solidFill>
              </a:defRPr>
            </a:lvl2pPr>
            <a:lvl3pPr indent="-228600" lvl="2" marL="1371600" rtl="0">
              <a:lnSpc>
                <a:spcPct val="90000"/>
              </a:lnSpc>
              <a:spcBef>
                <a:spcPts val="600"/>
              </a:spcBef>
              <a:spcAft>
                <a:spcPts val="0"/>
              </a:spcAft>
              <a:buClr>
                <a:schemeClr val="lt1"/>
              </a:buClr>
              <a:buSzPts val="2400"/>
              <a:buFont typeface="Questrial"/>
              <a:buNone/>
              <a:defRPr sz="1600">
                <a:solidFill>
                  <a:schemeClr val="lt1"/>
                </a:solidFill>
              </a:defRPr>
            </a:lvl3pPr>
            <a:lvl4pPr indent="-228600" lvl="3" marL="1828800" rtl="0">
              <a:lnSpc>
                <a:spcPct val="90000"/>
              </a:lnSpc>
              <a:spcBef>
                <a:spcPts val="600"/>
              </a:spcBef>
              <a:spcAft>
                <a:spcPts val="0"/>
              </a:spcAft>
              <a:buClr>
                <a:schemeClr val="lt1"/>
              </a:buClr>
              <a:buSzPts val="1800"/>
              <a:buFont typeface="Questrial"/>
              <a:buNone/>
              <a:defRPr sz="1600">
                <a:solidFill>
                  <a:schemeClr val="lt1"/>
                </a:solidFill>
              </a:defRPr>
            </a:lvl4pPr>
            <a:lvl5pPr indent="-228600" lvl="4" marL="2286000" rtl="0">
              <a:lnSpc>
                <a:spcPct val="90000"/>
              </a:lnSpc>
              <a:spcBef>
                <a:spcPts val="600"/>
              </a:spcBef>
              <a:spcAft>
                <a:spcPts val="0"/>
              </a:spcAft>
              <a:buClr>
                <a:schemeClr val="lt1"/>
              </a:buClr>
              <a:buSzPts val="1800"/>
              <a:buFont typeface="Questrial"/>
              <a:buNone/>
              <a:defRPr sz="1600">
                <a:solidFill>
                  <a:schemeClr val="lt1"/>
                </a:solidFill>
              </a:defRPr>
            </a:lvl5pPr>
            <a:lvl6pPr indent="-228600" lvl="5" marL="2743200" rtl="0">
              <a:lnSpc>
                <a:spcPct val="90000"/>
              </a:lnSpc>
              <a:spcBef>
                <a:spcPts val="600"/>
              </a:spcBef>
              <a:spcAft>
                <a:spcPts val="0"/>
              </a:spcAft>
              <a:buClr>
                <a:schemeClr val="lt1"/>
              </a:buClr>
              <a:buSzPts val="1800"/>
              <a:buFont typeface="Questrial"/>
              <a:buNone/>
              <a:defRPr sz="1600">
                <a:solidFill>
                  <a:schemeClr val="lt1"/>
                </a:solidFill>
              </a:defRPr>
            </a:lvl6pPr>
            <a:lvl7pPr indent="-228600" lvl="6" marL="3200400" rtl="0">
              <a:lnSpc>
                <a:spcPct val="90000"/>
              </a:lnSpc>
              <a:spcBef>
                <a:spcPts val="600"/>
              </a:spcBef>
              <a:spcAft>
                <a:spcPts val="0"/>
              </a:spcAft>
              <a:buClr>
                <a:schemeClr val="lt1"/>
              </a:buClr>
              <a:buSzPts val="1800"/>
              <a:buFont typeface="Questrial"/>
              <a:buNone/>
              <a:defRPr sz="1600">
                <a:solidFill>
                  <a:schemeClr val="lt1"/>
                </a:solidFill>
              </a:defRPr>
            </a:lvl7pPr>
            <a:lvl8pPr indent="-228600" lvl="7" marL="3657600" rtl="0">
              <a:lnSpc>
                <a:spcPct val="90000"/>
              </a:lnSpc>
              <a:spcBef>
                <a:spcPts val="600"/>
              </a:spcBef>
              <a:spcAft>
                <a:spcPts val="0"/>
              </a:spcAft>
              <a:buClr>
                <a:schemeClr val="lt1"/>
              </a:buClr>
              <a:buSzPts val="1800"/>
              <a:buFont typeface="Questrial"/>
              <a:buNone/>
              <a:defRPr sz="1600">
                <a:solidFill>
                  <a:schemeClr val="lt1"/>
                </a:solidFill>
              </a:defRPr>
            </a:lvl8pPr>
            <a:lvl9pPr indent="-342900" lvl="8" marL="4114800" rtl="0">
              <a:spcBef>
                <a:spcPts val="360"/>
              </a:spcBef>
              <a:spcAft>
                <a:spcPts val="0"/>
              </a:spcAft>
              <a:buSzPts val="1800"/>
              <a:buChar char="■"/>
              <a:defRPr sz="1200">
                <a:solidFill>
                  <a:srgbClr val="3F3F3F"/>
                </a:solidFill>
                <a:latin typeface="Questrial"/>
                <a:ea typeface="Questrial"/>
                <a:cs typeface="Questrial"/>
                <a:sym typeface="Questrial"/>
              </a:defRPr>
            </a:lvl9pPr>
          </a:lstStyle>
          <a:p/>
        </p:txBody>
      </p:sp>
      <p:sp>
        <p:nvSpPr>
          <p:cNvPr id="138" name="Google Shape;138;p33"/>
          <p:cNvSpPr txBox="1"/>
          <p:nvPr/>
        </p:nvSpPr>
        <p:spPr>
          <a:xfrm>
            <a:off x="6934200" y="4879467"/>
            <a:ext cx="1751700" cy="149700"/>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None/>
            </a:pPr>
            <a:r>
              <a:rPr b="0" i="0" lang="en" sz="700" u="none" cap="none" strike="noStrike">
                <a:solidFill>
                  <a:schemeClr val="lt1"/>
                </a:solidFill>
                <a:latin typeface="Questrial"/>
                <a:ea typeface="Questrial"/>
                <a:cs typeface="Questrial"/>
                <a:sym typeface="Questrial"/>
              </a:rPr>
              <a:t>© 2014 VMware Inc. All rights reserved.</a:t>
            </a:r>
            <a:endParaRPr b="0" i="0" sz="700" u="none" cap="none" strike="noStrike">
              <a:solidFill>
                <a:schemeClr val="lt1"/>
              </a:solidFill>
              <a:latin typeface="Questrial"/>
              <a:ea typeface="Questrial"/>
              <a:cs typeface="Questrial"/>
              <a:sym typeface="Quest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1 line) - Body - black">
  <p:cSld name="Headline (1 line) - Body - black">
    <p:bg>
      <p:bgPr>
        <a:solidFill>
          <a:srgbClr val="000000"/>
        </a:solidFill>
      </p:bgPr>
    </p:bg>
    <p:spTree>
      <p:nvGrpSpPr>
        <p:cNvPr id="145" name="Shape 145"/>
        <p:cNvGrpSpPr/>
        <p:nvPr/>
      </p:nvGrpSpPr>
      <p:grpSpPr>
        <a:xfrm>
          <a:off x="0" y="0"/>
          <a:ext cx="0" cy="0"/>
          <a:chOff x="0" y="0"/>
          <a:chExt cx="0" cy="0"/>
        </a:xfrm>
      </p:grpSpPr>
      <p:sp>
        <p:nvSpPr>
          <p:cNvPr id="146" name="Google Shape;146;p35"/>
          <p:cNvSpPr txBox="1"/>
          <p:nvPr>
            <p:ph type="title"/>
          </p:nvPr>
        </p:nvSpPr>
        <p:spPr>
          <a:xfrm>
            <a:off x="476250" y="321300"/>
            <a:ext cx="7143900" cy="5361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FFFFFF"/>
              </a:buClr>
              <a:buSzPts val="3300"/>
              <a:buFont typeface="Calibri"/>
              <a:buNone/>
              <a:defRPr>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7" name="Google Shape;147;p35"/>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lvl1pPr indent="0" lvl="0" marL="0" rtl="0" algn="ctr">
              <a:buClr>
                <a:srgbClr val="FFFFFF"/>
              </a:buClr>
              <a:buSzPts val="500"/>
              <a:buFont typeface="Roboto"/>
              <a:buNone/>
              <a:defRPr b="0" i="0" sz="500" u="none" cap="none" strike="noStrike">
                <a:solidFill>
                  <a:srgbClr val="FFFFFF"/>
                </a:solidFill>
                <a:latin typeface="Roboto"/>
                <a:ea typeface="Roboto"/>
                <a:cs typeface="Roboto"/>
                <a:sym typeface="Roboto"/>
              </a:defRPr>
            </a:lvl1pPr>
            <a:lvl2pPr indent="0" lvl="1" marL="0" rtl="0" algn="ctr">
              <a:buClr>
                <a:srgbClr val="FFFFFF"/>
              </a:buClr>
              <a:buSzPts val="500"/>
              <a:buFont typeface="Roboto"/>
              <a:buNone/>
              <a:defRPr b="0" i="0" sz="500" u="none" cap="none" strike="noStrike">
                <a:solidFill>
                  <a:srgbClr val="FFFFFF"/>
                </a:solidFill>
                <a:latin typeface="Roboto"/>
                <a:ea typeface="Roboto"/>
                <a:cs typeface="Roboto"/>
                <a:sym typeface="Roboto"/>
              </a:defRPr>
            </a:lvl2pPr>
            <a:lvl3pPr indent="0" lvl="2" marL="0" rtl="0" algn="ctr">
              <a:buClr>
                <a:srgbClr val="FFFFFF"/>
              </a:buClr>
              <a:buSzPts val="500"/>
              <a:buFont typeface="Roboto"/>
              <a:buNone/>
              <a:defRPr b="0" i="0" sz="500" u="none" cap="none" strike="noStrike">
                <a:solidFill>
                  <a:srgbClr val="FFFFFF"/>
                </a:solidFill>
                <a:latin typeface="Roboto"/>
                <a:ea typeface="Roboto"/>
                <a:cs typeface="Roboto"/>
                <a:sym typeface="Roboto"/>
              </a:defRPr>
            </a:lvl3pPr>
            <a:lvl4pPr indent="0" lvl="3" marL="0" rtl="0" algn="ctr">
              <a:buClr>
                <a:srgbClr val="FFFFFF"/>
              </a:buClr>
              <a:buSzPts val="500"/>
              <a:buFont typeface="Roboto"/>
              <a:buNone/>
              <a:defRPr b="0" i="0" sz="500" u="none" cap="none" strike="noStrike">
                <a:solidFill>
                  <a:srgbClr val="FFFFFF"/>
                </a:solidFill>
                <a:latin typeface="Roboto"/>
                <a:ea typeface="Roboto"/>
                <a:cs typeface="Roboto"/>
                <a:sym typeface="Roboto"/>
              </a:defRPr>
            </a:lvl4pPr>
            <a:lvl5pPr indent="0" lvl="4" marL="0" rtl="0" algn="ctr">
              <a:buClr>
                <a:srgbClr val="FFFFFF"/>
              </a:buClr>
              <a:buSzPts val="500"/>
              <a:buFont typeface="Roboto"/>
              <a:buNone/>
              <a:defRPr b="0" i="0" sz="500" u="none" cap="none" strike="noStrike">
                <a:solidFill>
                  <a:srgbClr val="FFFFFF"/>
                </a:solidFill>
                <a:latin typeface="Roboto"/>
                <a:ea typeface="Roboto"/>
                <a:cs typeface="Roboto"/>
                <a:sym typeface="Roboto"/>
              </a:defRPr>
            </a:lvl5pPr>
            <a:lvl6pPr indent="0" lvl="5" marL="0" rtl="0" algn="ctr">
              <a:buClr>
                <a:srgbClr val="FFFFFF"/>
              </a:buClr>
              <a:buSzPts val="500"/>
              <a:buFont typeface="Roboto"/>
              <a:buNone/>
              <a:defRPr b="0" i="0" sz="500" u="none" cap="none" strike="noStrike">
                <a:solidFill>
                  <a:srgbClr val="FFFFFF"/>
                </a:solidFill>
                <a:latin typeface="Roboto"/>
                <a:ea typeface="Roboto"/>
                <a:cs typeface="Roboto"/>
                <a:sym typeface="Roboto"/>
              </a:defRPr>
            </a:lvl6pPr>
            <a:lvl7pPr indent="0" lvl="6" marL="0" rtl="0" algn="ctr">
              <a:buClr>
                <a:srgbClr val="FFFFFF"/>
              </a:buClr>
              <a:buSzPts val="500"/>
              <a:buFont typeface="Roboto"/>
              <a:buNone/>
              <a:defRPr b="0" i="0" sz="500" u="none" cap="none" strike="noStrike">
                <a:solidFill>
                  <a:srgbClr val="FFFFFF"/>
                </a:solidFill>
                <a:latin typeface="Roboto"/>
                <a:ea typeface="Roboto"/>
                <a:cs typeface="Roboto"/>
                <a:sym typeface="Roboto"/>
              </a:defRPr>
            </a:lvl7pPr>
            <a:lvl8pPr indent="0" lvl="7" marL="0" rtl="0" algn="ctr">
              <a:buClr>
                <a:srgbClr val="FFFFFF"/>
              </a:buClr>
              <a:buSzPts val="500"/>
              <a:buFont typeface="Roboto"/>
              <a:buNone/>
              <a:defRPr b="0" i="0" sz="500" u="none" cap="none" strike="noStrike">
                <a:solidFill>
                  <a:srgbClr val="FFFFFF"/>
                </a:solidFill>
                <a:latin typeface="Roboto"/>
                <a:ea typeface="Roboto"/>
                <a:cs typeface="Roboto"/>
                <a:sym typeface="Roboto"/>
              </a:defRPr>
            </a:lvl8pPr>
            <a:lvl9pPr indent="0" lvl="8" marL="0" rtl="0" algn="ctr">
              <a:buClr>
                <a:srgbClr val="FFFFFF"/>
              </a:buClr>
              <a:buSzPts val="500"/>
              <a:buFont typeface="Roboto"/>
              <a:buNone/>
              <a:defRPr b="0" i="0" sz="500" u="none" cap="none" strike="noStrike">
                <a:solidFill>
                  <a:srgbClr val="FFFFFF"/>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grpSp>
        <p:nvGrpSpPr>
          <p:cNvPr id="148" name="Google Shape;148;p35"/>
          <p:cNvGrpSpPr/>
          <p:nvPr/>
        </p:nvGrpSpPr>
        <p:grpSpPr>
          <a:xfrm>
            <a:off x="8291669" y="4740683"/>
            <a:ext cx="471415" cy="164675"/>
            <a:chOff x="238125" y="1563525"/>
            <a:chExt cx="7088950" cy="2569025"/>
          </a:xfrm>
        </p:grpSpPr>
        <p:sp>
          <p:nvSpPr>
            <p:cNvPr id="149" name="Google Shape;149;p35"/>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50" name="Google Shape;150;p35"/>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51" name="Google Shape;151;p35"/>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52" name="Google Shape;152;p35"/>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53" name="Google Shape;153;p35"/>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54" name="Google Shape;154;p35"/>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55" name="Google Shape;155;p35"/>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sp>
        <p:nvSpPr>
          <p:cNvPr id="156" name="Google Shape;156;p35"/>
          <p:cNvSpPr txBox="1"/>
          <p:nvPr>
            <p:ph idx="1" type="body"/>
          </p:nvPr>
        </p:nvSpPr>
        <p:spPr>
          <a:xfrm>
            <a:off x="476250" y="1071775"/>
            <a:ext cx="6381900" cy="3429600"/>
          </a:xfrm>
          <a:prstGeom prst="rect">
            <a:avLst/>
          </a:prstGeom>
          <a:noFill/>
          <a:ln>
            <a:noFill/>
          </a:ln>
        </p:spPr>
        <p:txBody>
          <a:bodyPr anchorCtr="0" anchor="t" bIns="0" lIns="0" spcFirstLastPara="1" rIns="0" wrap="square" tIns="0">
            <a:noAutofit/>
          </a:bodyPr>
          <a:lstStyle>
            <a:lvl1pPr indent="-311150" lvl="0" marL="457200" rtl="0" algn="l">
              <a:lnSpc>
                <a:spcPct val="115000"/>
              </a:lnSpc>
              <a:spcBef>
                <a:spcPts val="0"/>
              </a:spcBef>
              <a:spcAft>
                <a:spcPts val="0"/>
              </a:spcAft>
              <a:buClr>
                <a:srgbClr val="FFFFFF"/>
              </a:buClr>
              <a:buSzPts val="1300"/>
              <a:buChar char="—"/>
              <a:defRPr>
                <a:solidFill>
                  <a:srgbClr val="FFFFFF"/>
                </a:solidFill>
              </a:defRPr>
            </a:lvl1pPr>
            <a:lvl2pPr indent="-298450" lvl="1" marL="914400" rtl="0" algn="l">
              <a:lnSpc>
                <a:spcPct val="115000"/>
              </a:lnSpc>
              <a:spcBef>
                <a:spcPts val="1000"/>
              </a:spcBef>
              <a:spcAft>
                <a:spcPts val="0"/>
              </a:spcAft>
              <a:buClr>
                <a:srgbClr val="FFFFFF"/>
              </a:buClr>
              <a:buSzPts val="1100"/>
              <a:buChar char="–"/>
              <a:defRPr>
                <a:solidFill>
                  <a:srgbClr val="FFFFFF"/>
                </a:solidFill>
              </a:defRPr>
            </a:lvl2pPr>
            <a:lvl3pPr indent="-298450" lvl="2" marL="1371600" rtl="0" algn="l">
              <a:lnSpc>
                <a:spcPct val="115000"/>
              </a:lnSpc>
              <a:spcBef>
                <a:spcPts val="1000"/>
              </a:spcBef>
              <a:spcAft>
                <a:spcPts val="0"/>
              </a:spcAft>
              <a:buClr>
                <a:srgbClr val="FFFFFF"/>
              </a:buClr>
              <a:buSzPts val="1100"/>
              <a:buChar char="–"/>
              <a:defRPr>
                <a:solidFill>
                  <a:srgbClr val="FFFFFF"/>
                </a:solidFill>
              </a:defRPr>
            </a:lvl3pPr>
            <a:lvl4pPr indent="-298450" lvl="3" marL="1828800" rtl="0" algn="l">
              <a:lnSpc>
                <a:spcPct val="115000"/>
              </a:lnSpc>
              <a:spcBef>
                <a:spcPts val="1000"/>
              </a:spcBef>
              <a:spcAft>
                <a:spcPts val="0"/>
              </a:spcAft>
              <a:buClr>
                <a:srgbClr val="FFFFFF"/>
              </a:buClr>
              <a:buSzPts val="1100"/>
              <a:buChar char="–"/>
              <a:defRPr>
                <a:solidFill>
                  <a:srgbClr val="FFFFFF"/>
                </a:solidFill>
              </a:defRPr>
            </a:lvl4pPr>
            <a:lvl5pPr indent="-298450" lvl="4" marL="2286000" rtl="0" algn="l">
              <a:lnSpc>
                <a:spcPct val="115000"/>
              </a:lnSpc>
              <a:spcBef>
                <a:spcPts val="1000"/>
              </a:spcBef>
              <a:spcAft>
                <a:spcPts val="0"/>
              </a:spcAft>
              <a:buClr>
                <a:srgbClr val="FFFFFF"/>
              </a:buClr>
              <a:buSzPts val="1100"/>
              <a:buChar char="–"/>
              <a:defRPr>
                <a:solidFill>
                  <a:srgbClr val="FFFFFF"/>
                </a:solidFill>
              </a:defRPr>
            </a:lvl5pPr>
            <a:lvl6pPr indent="-298450" lvl="5" marL="2743200" rtl="0" algn="l">
              <a:lnSpc>
                <a:spcPct val="115000"/>
              </a:lnSpc>
              <a:spcBef>
                <a:spcPts val="1000"/>
              </a:spcBef>
              <a:spcAft>
                <a:spcPts val="0"/>
              </a:spcAft>
              <a:buClr>
                <a:srgbClr val="FFFFFF"/>
              </a:buClr>
              <a:buSzPts val="1100"/>
              <a:buChar char="–"/>
              <a:defRPr>
                <a:solidFill>
                  <a:srgbClr val="FFFFFF"/>
                </a:solidFill>
              </a:defRPr>
            </a:lvl6pPr>
            <a:lvl7pPr indent="-298450" lvl="6" marL="3200400" rtl="0" algn="l">
              <a:lnSpc>
                <a:spcPct val="115000"/>
              </a:lnSpc>
              <a:spcBef>
                <a:spcPts val="1000"/>
              </a:spcBef>
              <a:spcAft>
                <a:spcPts val="0"/>
              </a:spcAft>
              <a:buClr>
                <a:srgbClr val="FFFFFF"/>
              </a:buClr>
              <a:buSzPts val="1100"/>
              <a:buChar char="–"/>
              <a:defRPr>
                <a:solidFill>
                  <a:srgbClr val="FFFFFF"/>
                </a:solidFill>
              </a:defRPr>
            </a:lvl7pPr>
            <a:lvl8pPr indent="-298450" lvl="7" marL="3657600" rtl="0" algn="l">
              <a:lnSpc>
                <a:spcPct val="115000"/>
              </a:lnSpc>
              <a:spcBef>
                <a:spcPts val="1000"/>
              </a:spcBef>
              <a:spcAft>
                <a:spcPts val="0"/>
              </a:spcAft>
              <a:buClr>
                <a:srgbClr val="FFFFFF"/>
              </a:buClr>
              <a:buSzPts val="1100"/>
              <a:buChar char="–"/>
              <a:defRPr>
                <a:solidFill>
                  <a:srgbClr val="FFFFFF"/>
                </a:solidFill>
              </a:defRPr>
            </a:lvl8pPr>
            <a:lvl9pPr indent="-298450" lvl="8" marL="4114800" rtl="0" algn="l">
              <a:lnSpc>
                <a:spcPct val="115000"/>
              </a:lnSpc>
              <a:spcBef>
                <a:spcPts val="1000"/>
              </a:spcBef>
              <a:spcAft>
                <a:spcPts val="1000"/>
              </a:spcAft>
              <a:buClr>
                <a:srgbClr val="FFFFFF"/>
              </a:buClr>
              <a:buSzPts val="1100"/>
              <a:buChar char="–"/>
              <a:defRPr>
                <a:solidFill>
                  <a:srgbClr val="FFFFFF"/>
                </a:solidFil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black">
  <p:cSld name="Blank - black">
    <p:bg>
      <p:bgPr>
        <a:solidFill>
          <a:srgbClr val="000000"/>
        </a:solidFill>
      </p:bgPr>
    </p:bg>
    <p:spTree>
      <p:nvGrpSpPr>
        <p:cNvPr id="157" name="Shape 157"/>
        <p:cNvGrpSpPr/>
        <p:nvPr/>
      </p:nvGrpSpPr>
      <p:grpSpPr>
        <a:xfrm>
          <a:off x="0" y="0"/>
          <a:ext cx="0" cy="0"/>
          <a:chOff x="0" y="0"/>
          <a:chExt cx="0" cy="0"/>
        </a:xfrm>
      </p:grpSpPr>
      <p:sp>
        <p:nvSpPr>
          <p:cNvPr id="158" name="Google Shape;158;p36"/>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lvl1pPr indent="0" lvl="0" marL="0" rtl="0" algn="ctr">
              <a:buClr>
                <a:srgbClr val="FFFFFF"/>
              </a:buClr>
              <a:buSzPts val="500"/>
              <a:buFont typeface="Roboto"/>
              <a:buNone/>
              <a:defRPr sz="500">
                <a:solidFill>
                  <a:srgbClr val="FFFFFF"/>
                </a:solidFill>
                <a:latin typeface="Roboto"/>
                <a:ea typeface="Roboto"/>
                <a:cs typeface="Roboto"/>
                <a:sym typeface="Roboto"/>
              </a:defRPr>
            </a:lvl1pPr>
            <a:lvl2pPr indent="0" lvl="1" marL="0" rtl="0" algn="ctr">
              <a:buClr>
                <a:srgbClr val="FFFFFF"/>
              </a:buClr>
              <a:buSzPts val="500"/>
              <a:buFont typeface="Roboto"/>
              <a:buNone/>
              <a:defRPr sz="500">
                <a:solidFill>
                  <a:srgbClr val="FFFFFF"/>
                </a:solidFill>
                <a:latin typeface="Roboto"/>
                <a:ea typeface="Roboto"/>
                <a:cs typeface="Roboto"/>
                <a:sym typeface="Roboto"/>
              </a:defRPr>
            </a:lvl2pPr>
            <a:lvl3pPr indent="0" lvl="2" marL="0" rtl="0" algn="ctr">
              <a:buClr>
                <a:srgbClr val="FFFFFF"/>
              </a:buClr>
              <a:buSzPts val="500"/>
              <a:buFont typeface="Roboto"/>
              <a:buNone/>
              <a:defRPr sz="500">
                <a:solidFill>
                  <a:srgbClr val="FFFFFF"/>
                </a:solidFill>
                <a:latin typeface="Roboto"/>
                <a:ea typeface="Roboto"/>
                <a:cs typeface="Roboto"/>
                <a:sym typeface="Roboto"/>
              </a:defRPr>
            </a:lvl3pPr>
            <a:lvl4pPr indent="0" lvl="3" marL="0" rtl="0" algn="ctr">
              <a:buClr>
                <a:srgbClr val="FFFFFF"/>
              </a:buClr>
              <a:buSzPts val="500"/>
              <a:buFont typeface="Roboto"/>
              <a:buNone/>
              <a:defRPr sz="500">
                <a:solidFill>
                  <a:srgbClr val="FFFFFF"/>
                </a:solidFill>
                <a:latin typeface="Roboto"/>
                <a:ea typeface="Roboto"/>
                <a:cs typeface="Roboto"/>
                <a:sym typeface="Roboto"/>
              </a:defRPr>
            </a:lvl4pPr>
            <a:lvl5pPr indent="0" lvl="4" marL="0" rtl="0" algn="ctr">
              <a:buClr>
                <a:srgbClr val="FFFFFF"/>
              </a:buClr>
              <a:buSzPts val="500"/>
              <a:buFont typeface="Roboto"/>
              <a:buNone/>
              <a:defRPr sz="500">
                <a:solidFill>
                  <a:srgbClr val="FFFFFF"/>
                </a:solidFill>
                <a:latin typeface="Roboto"/>
                <a:ea typeface="Roboto"/>
                <a:cs typeface="Roboto"/>
                <a:sym typeface="Roboto"/>
              </a:defRPr>
            </a:lvl5pPr>
            <a:lvl6pPr indent="0" lvl="5" marL="0" rtl="0" algn="ctr">
              <a:buClr>
                <a:srgbClr val="FFFFFF"/>
              </a:buClr>
              <a:buSzPts val="500"/>
              <a:buFont typeface="Roboto"/>
              <a:buNone/>
              <a:defRPr sz="500">
                <a:solidFill>
                  <a:srgbClr val="FFFFFF"/>
                </a:solidFill>
                <a:latin typeface="Roboto"/>
                <a:ea typeface="Roboto"/>
                <a:cs typeface="Roboto"/>
                <a:sym typeface="Roboto"/>
              </a:defRPr>
            </a:lvl6pPr>
            <a:lvl7pPr indent="0" lvl="6" marL="0" rtl="0" algn="ctr">
              <a:buClr>
                <a:srgbClr val="FFFFFF"/>
              </a:buClr>
              <a:buSzPts val="500"/>
              <a:buFont typeface="Roboto"/>
              <a:buNone/>
              <a:defRPr sz="500">
                <a:solidFill>
                  <a:srgbClr val="FFFFFF"/>
                </a:solidFill>
                <a:latin typeface="Roboto"/>
                <a:ea typeface="Roboto"/>
                <a:cs typeface="Roboto"/>
                <a:sym typeface="Roboto"/>
              </a:defRPr>
            </a:lvl7pPr>
            <a:lvl8pPr indent="0" lvl="7" marL="0" rtl="0" algn="ctr">
              <a:buClr>
                <a:srgbClr val="FFFFFF"/>
              </a:buClr>
              <a:buSzPts val="500"/>
              <a:buFont typeface="Roboto"/>
              <a:buNone/>
              <a:defRPr sz="500">
                <a:solidFill>
                  <a:srgbClr val="FFFFFF"/>
                </a:solidFill>
                <a:latin typeface="Roboto"/>
                <a:ea typeface="Roboto"/>
                <a:cs typeface="Roboto"/>
                <a:sym typeface="Roboto"/>
              </a:defRPr>
            </a:lvl8pPr>
            <a:lvl9pPr indent="0" lvl="8" marL="0" rtl="0" algn="ctr">
              <a:buClr>
                <a:srgbClr val="FFFFFF"/>
              </a:buClr>
              <a:buSzPts val="500"/>
              <a:buFont typeface="Roboto"/>
              <a:buNone/>
              <a:defRPr sz="500">
                <a:solidFill>
                  <a:srgbClr val="FFFFFF"/>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grpSp>
        <p:nvGrpSpPr>
          <p:cNvPr id="159" name="Google Shape;159;p36"/>
          <p:cNvGrpSpPr/>
          <p:nvPr/>
        </p:nvGrpSpPr>
        <p:grpSpPr>
          <a:xfrm>
            <a:off x="8291669" y="4740683"/>
            <a:ext cx="471415" cy="164675"/>
            <a:chOff x="238125" y="1563525"/>
            <a:chExt cx="7088950" cy="2569025"/>
          </a:xfrm>
        </p:grpSpPr>
        <p:sp>
          <p:nvSpPr>
            <p:cNvPr id="160" name="Google Shape;160;p36"/>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61" name="Google Shape;161;p36"/>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62" name="Google Shape;162;p36"/>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63" name="Google Shape;163;p36"/>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64" name="Google Shape;164;p36"/>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65" name="Google Shape;165;p36"/>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66" name="Google Shape;166;p36"/>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7" name="Shape 167"/>
        <p:cNvGrpSpPr/>
        <p:nvPr/>
      </p:nvGrpSpPr>
      <p:grpSpPr>
        <a:xfrm>
          <a:off x="0" y="0"/>
          <a:ext cx="0" cy="0"/>
          <a:chOff x="0" y="0"/>
          <a:chExt cx="0" cy="0"/>
        </a:xfrm>
      </p:grpSpPr>
      <p:sp>
        <p:nvSpPr>
          <p:cNvPr id="168" name="Google Shape;168;p37"/>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9" name="Google Shape;169;p37"/>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70" name="Google Shape;170;p3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1" name="Google Shape;171;p3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2" name="Google Shape;172;p3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3" name="Shape 173"/>
        <p:cNvGrpSpPr/>
        <p:nvPr/>
      </p:nvGrpSpPr>
      <p:grpSpPr>
        <a:xfrm>
          <a:off x="0" y="0"/>
          <a:ext cx="0" cy="0"/>
          <a:chOff x="0" y="0"/>
          <a:chExt cx="0" cy="0"/>
        </a:xfrm>
      </p:grpSpPr>
      <p:sp>
        <p:nvSpPr>
          <p:cNvPr id="174" name="Google Shape;174;p3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75" name="Google Shape;175;p3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76" name="Google Shape;176;p3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7" name="Google Shape;177;p3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8" name="Google Shape;178;p3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9" name="Shape 179"/>
        <p:cNvGrpSpPr/>
        <p:nvPr/>
      </p:nvGrpSpPr>
      <p:grpSpPr>
        <a:xfrm>
          <a:off x="0" y="0"/>
          <a:ext cx="0" cy="0"/>
          <a:chOff x="0" y="0"/>
          <a:chExt cx="0" cy="0"/>
        </a:xfrm>
      </p:grpSpPr>
      <p:sp>
        <p:nvSpPr>
          <p:cNvPr id="180" name="Google Shape;180;p39"/>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81" name="Google Shape;181;p39"/>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182" name="Google Shape;182;p3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3" name="Google Shape;183;p3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4" name="Google Shape;184;p3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5" name="Shape 185"/>
        <p:cNvGrpSpPr/>
        <p:nvPr/>
      </p:nvGrpSpPr>
      <p:grpSpPr>
        <a:xfrm>
          <a:off x="0" y="0"/>
          <a:ext cx="0" cy="0"/>
          <a:chOff x="0" y="0"/>
          <a:chExt cx="0" cy="0"/>
        </a:xfrm>
      </p:grpSpPr>
      <p:sp>
        <p:nvSpPr>
          <p:cNvPr id="186" name="Google Shape;186;p4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87" name="Google Shape;187;p40"/>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88" name="Google Shape;188;p40"/>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89" name="Google Shape;189;p4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0" name="Google Shape;190;p4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1" name="Google Shape;191;p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2" name="Shape 192"/>
        <p:cNvGrpSpPr/>
        <p:nvPr/>
      </p:nvGrpSpPr>
      <p:grpSpPr>
        <a:xfrm>
          <a:off x="0" y="0"/>
          <a:ext cx="0" cy="0"/>
          <a:chOff x="0" y="0"/>
          <a:chExt cx="0" cy="0"/>
        </a:xfrm>
      </p:grpSpPr>
      <p:sp>
        <p:nvSpPr>
          <p:cNvPr id="193" name="Google Shape;193;p41"/>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94" name="Google Shape;194;p41"/>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95" name="Google Shape;195;p41"/>
          <p:cNvSpPr txBox="1"/>
          <p:nvPr>
            <p:ph idx="2" type="body"/>
          </p:nvPr>
        </p:nvSpPr>
        <p:spPr>
          <a:xfrm>
            <a:off x="629841" y="1878806"/>
            <a:ext cx="3868500" cy="27633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6" name="Google Shape;196;p41"/>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97" name="Google Shape;197;p41"/>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8" name="Google Shape;198;p4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9" name="Google Shape;199;p4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0" name="Google Shape;200;p4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1" name="Shape 201"/>
        <p:cNvGrpSpPr/>
        <p:nvPr/>
      </p:nvGrpSpPr>
      <p:grpSpPr>
        <a:xfrm>
          <a:off x="0" y="0"/>
          <a:ext cx="0" cy="0"/>
          <a:chOff x="0" y="0"/>
          <a:chExt cx="0" cy="0"/>
        </a:xfrm>
      </p:grpSpPr>
      <p:sp>
        <p:nvSpPr>
          <p:cNvPr id="202" name="Google Shape;202;p4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03" name="Google Shape;203;p4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4" name="Google Shape;204;p4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5" name="Google Shape;205;p4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6" name="Shape 206"/>
        <p:cNvGrpSpPr/>
        <p:nvPr/>
      </p:nvGrpSpPr>
      <p:grpSpPr>
        <a:xfrm>
          <a:off x="0" y="0"/>
          <a:ext cx="0" cy="0"/>
          <a:chOff x="0" y="0"/>
          <a:chExt cx="0" cy="0"/>
        </a:xfrm>
      </p:grpSpPr>
      <p:sp>
        <p:nvSpPr>
          <p:cNvPr id="207" name="Google Shape;207;p4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8" name="Google Shape;208;p4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9" name="Google Shape;209;p4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0" name="Shape 210"/>
        <p:cNvGrpSpPr/>
        <p:nvPr/>
      </p:nvGrpSpPr>
      <p:grpSpPr>
        <a:xfrm>
          <a:off x="0" y="0"/>
          <a:ext cx="0" cy="0"/>
          <a:chOff x="0" y="0"/>
          <a:chExt cx="0" cy="0"/>
        </a:xfrm>
      </p:grpSpPr>
      <p:sp>
        <p:nvSpPr>
          <p:cNvPr id="211" name="Google Shape;211;p44"/>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12" name="Google Shape;212;p44"/>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213" name="Google Shape;213;p44"/>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214" name="Google Shape;214;p4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5" name="Google Shape;215;p4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6" name="Google Shape;216;p4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7" name="Shape 217"/>
        <p:cNvGrpSpPr/>
        <p:nvPr/>
      </p:nvGrpSpPr>
      <p:grpSpPr>
        <a:xfrm>
          <a:off x="0" y="0"/>
          <a:ext cx="0" cy="0"/>
          <a:chOff x="0" y="0"/>
          <a:chExt cx="0" cy="0"/>
        </a:xfrm>
      </p:grpSpPr>
      <p:sp>
        <p:nvSpPr>
          <p:cNvPr id="218" name="Google Shape;218;p45"/>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19" name="Google Shape;219;p45"/>
          <p:cNvSpPr/>
          <p:nvPr>
            <p:ph idx="2" type="pic"/>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220" name="Google Shape;220;p45"/>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221" name="Google Shape;221;p4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2" name="Google Shape;222;p4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3" name="Google Shape;223;p4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24" name="Shape 224"/>
        <p:cNvGrpSpPr/>
        <p:nvPr/>
      </p:nvGrpSpPr>
      <p:grpSpPr>
        <a:xfrm>
          <a:off x="0" y="0"/>
          <a:ext cx="0" cy="0"/>
          <a:chOff x="0" y="0"/>
          <a:chExt cx="0" cy="0"/>
        </a:xfrm>
      </p:grpSpPr>
      <p:sp>
        <p:nvSpPr>
          <p:cNvPr id="225" name="Google Shape;225;p4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26" name="Google Shape;226;p46"/>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27" name="Google Shape;227;p4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8" name="Google Shape;228;p4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9" name="Google Shape;229;p4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30" name="Shape 230"/>
        <p:cNvGrpSpPr/>
        <p:nvPr/>
      </p:nvGrpSpPr>
      <p:grpSpPr>
        <a:xfrm>
          <a:off x="0" y="0"/>
          <a:ext cx="0" cy="0"/>
          <a:chOff x="0" y="0"/>
          <a:chExt cx="0" cy="0"/>
        </a:xfrm>
      </p:grpSpPr>
      <p:sp>
        <p:nvSpPr>
          <p:cNvPr id="231" name="Google Shape;231;p47"/>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32" name="Google Shape;232;p47"/>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3" name="Google Shape;233;p4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4" name="Google Shape;234;p4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5" name="Google Shape;235;p4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list">
  <p:cSld name="Bullet list">
    <p:spTree>
      <p:nvGrpSpPr>
        <p:cNvPr id="239" name="Shape 239"/>
        <p:cNvGrpSpPr/>
        <p:nvPr/>
      </p:nvGrpSpPr>
      <p:grpSpPr>
        <a:xfrm>
          <a:off x="0" y="0"/>
          <a:ext cx="0" cy="0"/>
          <a:chOff x="0" y="0"/>
          <a:chExt cx="0" cy="0"/>
        </a:xfrm>
      </p:grpSpPr>
      <p:sp>
        <p:nvSpPr>
          <p:cNvPr id="240" name="Google Shape;240;p49"/>
          <p:cNvSpPr txBox="1"/>
          <p:nvPr>
            <p:ph idx="1" type="body"/>
          </p:nvPr>
        </p:nvSpPr>
        <p:spPr>
          <a:xfrm>
            <a:off x="472500" y="477900"/>
            <a:ext cx="7009200" cy="4083900"/>
          </a:xfrm>
          <a:prstGeom prst="rect">
            <a:avLst/>
          </a:prstGeom>
          <a:noFill/>
          <a:ln>
            <a:noFill/>
          </a:ln>
        </p:spPr>
        <p:txBody>
          <a:bodyPr anchorCtr="0" anchor="t" bIns="12850" lIns="25700" spcFirstLastPara="1" rIns="25700" wrap="square" tIns="12850">
            <a:noAutofit/>
          </a:bodyPr>
          <a:lstStyle>
            <a:lvl1pPr indent="-228600" lvl="0" marL="457200" marR="0" rtl="0" algn="l">
              <a:lnSpc>
                <a:spcPct val="90000"/>
              </a:lnSpc>
              <a:spcBef>
                <a:spcPts val="0"/>
              </a:spcBef>
              <a:spcAft>
                <a:spcPts val="0"/>
              </a:spcAft>
              <a:buClr>
                <a:schemeClr val="lt1"/>
              </a:buClr>
              <a:buSzPts val="1800"/>
              <a:buFont typeface="Roboto"/>
              <a:buNone/>
              <a:defRPr b="1" i="0" sz="3200" u="none" cap="none" strike="noStrike">
                <a:solidFill>
                  <a:schemeClr val="lt1"/>
                </a:solidFill>
                <a:latin typeface="Roboto"/>
                <a:ea typeface="Roboto"/>
                <a:cs typeface="Roboto"/>
                <a:sym typeface="Roboto"/>
              </a:defRPr>
            </a:lvl1pPr>
            <a:lvl2pPr indent="-279400" lvl="1" marL="914400" marR="0" rtl="0" algn="l">
              <a:lnSpc>
                <a:spcPct val="110000"/>
              </a:lnSpc>
              <a:spcBef>
                <a:spcPts val="1900"/>
              </a:spcBef>
              <a:spcAft>
                <a:spcPts val="0"/>
              </a:spcAft>
              <a:buClr>
                <a:schemeClr val="lt1"/>
              </a:buClr>
              <a:buSzPts val="800"/>
              <a:buFont typeface="Roboto"/>
              <a:buChar char="•"/>
              <a:defRPr b="0" i="0" sz="1500" u="none" cap="none" strike="noStrike">
                <a:solidFill>
                  <a:schemeClr val="lt1"/>
                </a:solidFill>
                <a:latin typeface="Roboto"/>
                <a:ea typeface="Roboto"/>
                <a:cs typeface="Roboto"/>
                <a:sym typeface="Roboto"/>
              </a:defRPr>
            </a:lvl2pPr>
            <a:lvl3pPr indent="-279400" lvl="2" marL="1371600" marR="0" rtl="0" algn="l">
              <a:lnSpc>
                <a:spcPct val="110000"/>
              </a:lnSpc>
              <a:spcBef>
                <a:spcPts val="900"/>
              </a:spcBef>
              <a:spcAft>
                <a:spcPts val="0"/>
              </a:spcAft>
              <a:buClr>
                <a:schemeClr val="lt1"/>
              </a:buClr>
              <a:buSzPts val="800"/>
              <a:buFont typeface="Roboto"/>
              <a:buChar char="•"/>
              <a:defRPr b="0" i="0" sz="1500" u="none" cap="none" strike="noStrike">
                <a:solidFill>
                  <a:schemeClr val="lt1"/>
                </a:solidFill>
                <a:latin typeface="Roboto"/>
                <a:ea typeface="Roboto"/>
                <a:cs typeface="Roboto"/>
                <a:sym typeface="Roboto"/>
              </a:defRPr>
            </a:lvl3pPr>
            <a:lvl4pPr indent="-279400" lvl="3" marL="1828800" marR="0" rtl="0" algn="l">
              <a:lnSpc>
                <a:spcPct val="110000"/>
              </a:lnSpc>
              <a:spcBef>
                <a:spcPts val="900"/>
              </a:spcBef>
              <a:spcAft>
                <a:spcPts val="0"/>
              </a:spcAft>
              <a:buClr>
                <a:schemeClr val="lt1"/>
              </a:buClr>
              <a:buSzPts val="800"/>
              <a:buFont typeface="Roboto"/>
              <a:buChar char="•"/>
              <a:defRPr b="0" i="0" sz="1500" u="none" cap="none" strike="noStrike">
                <a:solidFill>
                  <a:schemeClr val="lt1"/>
                </a:solidFill>
                <a:latin typeface="Roboto"/>
                <a:ea typeface="Roboto"/>
                <a:cs typeface="Roboto"/>
                <a:sym typeface="Roboto"/>
              </a:defRPr>
            </a:lvl4pPr>
            <a:lvl5pPr indent="-279400" lvl="4" marL="2286000" marR="0" rtl="0" algn="l">
              <a:lnSpc>
                <a:spcPct val="110000"/>
              </a:lnSpc>
              <a:spcBef>
                <a:spcPts val="900"/>
              </a:spcBef>
              <a:spcAft>
                <a:spcPts val="0"/>
              </a:spcAft>
              <a:buClr>
                <a:schemeClr val="lt1"/>
              </a:buClr>
              <a:buSzPts val="800"/>
              <a:buFont typeface="Roboto"/>
              <a:buChar char="•"/>
              <a:defRPr b="0" i="0" sz="1500" u="none" cap="none" strike="noStrike">
                <a:solidFill>
                  <a:schemeClr val="lt1"/>
                </a:solidFill>
                <a:latin typeface="Roboto"/>
                <a:ea typeface="Roboto"/>
                <a:cs typeface="Roboto"/>
                <a:sym typeface="Roboto"/>
              </a:defRPr>
            </a:lvl5pPr>
            <a:lvl6pPr indent="-298450" lvl="5" marL="2743200" marR="0" rtl="0" algn="l">
              <a:lnSpc>
                <a:spcPct val="100000"/>
              </a:lnSpc>
              <a:spcBef>
                <a:spcPts val="1900"/>
              </a:spcBef>
              <a:spcAft>
                <a:spcPts val="0"/>
              </a:spcAft>
              <a:buClr>
                <a:srgbClr val="000000"/>
              </a:buClr>
              <a:buSzPts val="1100"/>
              <a:buFont typeface="Helvetica Neue Light"/>
              <a:buChar char="•"/>
              <a:defRPr b="0" i="0" sz="1900" u="none" cap="none" strike="noStrike">
                <a:solidFill>
                  <a:srgbClr val="000000"/>
                </a:solidFill>
                <a:latin typeface="Helvetica Neue Light"/>
                <a:ea typeface="Helvetica Neue Light"/>
                <a:cs typeface="Helvetica Neue Light"/>
                <a:sym typeface="Helvetica Neue Light"/>
              </a:defRPr>
            </a:lvl6pPr>
            <a:lvl7pPr indent="-298450" lvl="6" marL="3200400" marR="0" rtl="0" algn="l">
              <a:lnSpc>
                <a:spcPct val="100000"/>
              </a:lnSpc>
              <a:spcBef>
                <a:spcPts val="1900"/>
              </a:spcBef>
              <a:spcAft>
                <a:spcPts val="0"/>
              </a:spcAft>
              <a:buClr>
                <a:srgbClr val="000000"/>
              </a:buClr>
              <a:buSzPts val="1100"/>
              <a:buFont typeface="Helvetica Neue Light"/>
              <a:buChar char="•"/>
              <a:defRPr b="0" i="0" sz="1900" u="none" cap="none" strike="noStrike">
                <a:solidFill>
                  <a:srgbClr val="000000"/>
                </a:solidFill>
                <a:latin typeface="Helvetica Neue Light"/>
                <a:ea typeface="Helvetica Neue Light"/>
                <a:cs typeface="Helvetica Neue Light"/>
                <a:sym typeface="Helvetica Neue Light"/>
              </a:defRPr>
            </a:lvl7pPr>
            <a:lvl8pPr indent="-298450" lvl="7" marL="3657600" marR="0" rtl="0" algn="l">
              <a:lnSpc>
                <a:spcPct val="100000"/>
              </a:lnSpc>
              <a:spcBef>
                <a:spcPts val="1900"/>
              </a:spcBef>
              <a:spcAft>
                <a:spcPts val="0"/>
              </a:spcAft>
              <a:buClr>
                <a:srgbClr val="000000"/>
              </a:buClr>
              <a:buSzPts val="1100"/>
              <a:buFont typeface="Helvetica Neue Light"/>
              <a:buChar char="•"/>
              <a:defRPr b="0" i="0" sz="1900" u="none" cap="none" strike="noStrike">
                <a:solidFill>
                  <a:srgbClr val="000000"/>
                </a:solidFill>
                <a:latin typeface="Helvetica Neue Light"/>
                <a:ea typeface="Helvetica Neue Light"/>
                <a:cs typeface="Helvetica Neue Light"/>
                <a:sym typeface="Helvetica Neue Light"/>
              </a:defRPr>
            </a:lvl8pPr>
            <a:lvl9pPr indent="-298450" lvl="8" marL="4114800" marR="0" rtl="0" algn="l">
              <a:lnSpc>
                <a:spcPct val="100000"/>
              </a:lnSpc>
              <a:spcBef>
                <a:spcPts val="1900"/>
              </a:spcBef>
              <a:spcAft>
                <a:spcPts val="0"/>
              </a:spcAft>
              <a:buClr>
                <a:srgbClr val="000000"/>
              </a:buClr>
              <a:buSzPts val="1100"/>
              <a:buFont typeface="Helvetica Neue Light"/>
              <a:buChar char="•"/>
              <a:defRPr b="0" i="0" sz="1900" u="none" cap="none" strike="noStrike">
                <a:solidFill>
                  <a:srgbClr val="000000"/>
                </a:solidFill>
                <a:latin typeface="Helvetica Neue Light"/>
                <a:ea typeface="Helvetica Neue Light"/>
                <a:cs typeface="Helvetica Neue Light"/>
                <a:sym typeface="Helvetica Neue Light"/>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1 line) - Body - black">
  <p:cSld name="Headline (1 line) - Body - black">
    <p:bg>
      <p:bgPr>
        <a:solidFill>
          <a:srgbClr val="000000"/>
        </a:solidFill>
      </p:bgPr>
    </p:bg>
    <p:spTree>
      <p:nvGrpSpPr>
        <p:cNvPr id="241" name="Shape 241"/>
        <p:cNvGrpSpPr/>
        <p:nvPr/>
      </p:nvGrpSpPr>
      <p:grpSpPr>
        <a:xfrm>
          <a:off x="0" y="0"/>
          <a:ext cx="0" cy="0"/>
          <a:chOff x="0" y="0"/>
          <a:chExt cx="0" cy="0"/>
        </a:xfrm>
      </p:grpSpPr>
      <p:sp>
        <p:nvSpPr>
          <p:cNvPr id="242" name="Google Shape;242;p50"/>
          <p:cNvSpPr txBox="1"/>
          <p:nvPr>
            <p:ph type="title"/>
          </p:nvPr>
        </p:nvSpPr>
        <p:spPr>
          <a:xfrm>
            <a:off x="476250" y="321300"/>
            <a:ext cx="7143900" cy="5361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2100"/>
              <a:buNone/>
              <a:defRPr>
                <a:solidFill>
                  <a:srgbClr val="FFFFFF"/>
                </a:solidFill>
              </a:defRPr>
            </a:lvl1pPr>
            <a:lvl2pPr lvl="1" rtl="0" algn="l">
              <a:lnSpc>
                <a:spcPct val="100000"/>
              </a:lnSpc>
              <a:spcBef>
                <a:spcPts val="0"/>
              </a:spcBef>
              <a:spcAft>
                <a:spcPts val="0"/>
              </a:spcAft>
              <a:buSzPts val="2100"/>
              <a:buNone/>
              <a:defRPr/>
            </a:lvl2pPr>
            <a:lvl3pPr lvl="2" rtl="0" algn="l">
              <a:lnSpc>
                <a:spcPct val="100000"/>
              </a:lnSpc>
              <a:spcBef>
                <a:spcPts val="0"/>
              </a:spcBef>
              <a:spcAft>
                <a:spcPts val="0"/>
              </a:spcAft>
              <a:buSzPts val="2100"/>
              <a:buNone/>
              <a:defRPr/>
            </a:lvl3pPr>
            <a:lvl4pPr lvl="3" rtl="0" algn="l">
              <a:lnSpc>
                <a:spcPct val="100000"/>
              </a:lnSpc>
              <a:spcBef>
                <a:spcPts val="0"/>
              </a:spcBef>
              <a:spcAft>
                <a:spcPts val="0"/>
              </a:spcAft>
              <a:buSzPts val="2100"/>
              <a:buNone/>
              <a:defRPr/>
            </a:lvl4pPr>
            <a:lvl5pPr lvl="4" rtl="0" algn="l">
              <a:lnSpc>
                <a:spcPct val="100000"/>
              </a:lnSpc>
              <a:spcBef>
                <a:spcPts val="0"/>
              </a:spcBef>
              <a:spcAft>
                <a:spcPts val="0"/>
              </a:spcAft>
              <a:buSzPts val="2100"/>
              <a:buNone/>
              <a:defRPr/>
            </a:lvl5pPr>
            <a:lvl6pPr lvl="5" rtl="0" algn="l">
              <a:lnSpc>
                <a:spcPct val="100000"/>
              </a:lnSpc>
              <a:spcBef>
                <a:spcPts val="0"/>
              </a:spcBef>
              <a:spcAft>
                <a:spcPts val="0"/>
              </a:spcAft>
              <a:buSzPts val="2100"/>
              <a:buNone/>
              <a:defRPr/>
            </a:lvl6pPr>
            <a:lvl7pPr lvl="6" rtl="0" algn="l">
              <a:lnSpc>
                <a:spcPct val="100000"/>
              </a:lnSpc>
              <a:spcBef>
                <a:spcPts val="0"/>
              </a:spcBef>
              <a:spcAft>
                <a:spcPts val="0"/>
              </a:spcAft>
              <a:buSzPts val="2100"/>
              <a:buNone/>
              <a:defRPr/>
            </a:lvl7pPr>
            <a:lvl8pPr lvl="7" rtl="0" algn="l">
              <a:lnSpc>
                <a:spcPct val="100000"/>
              </a:lnSpc>
              <a:spcBef>
                <a:spcPts val="0"/>
              </a:spcBef>
              <a:spcAft>
                <a:spcPts val="0"/>
              </a:spcAft>
              <a:buSzPts val="2100"/>
              <a:buNone/>
              <a:defRPr/>
            </a:lvl8pPr>
            <a:lvl9pPr lvl="8" rtl="0" algn="l">
              <a:lnSpc>
                <a:spcPct val="100000"/>
              </a:lnSpc>
              <a:spcBef>
                <a:spcPts val="0"/>
              </a:spcBef>
              <a:spcAft>
                <a:spcPts val="0"/>
              </a:spcAft>
              <a:buSzPts val="2100"/>
              <a:buNone/>
              <a:defRPr/>
            </a:lvl9pPr>
          </a:lstStyle>
          <a:p/>
        </p:txBody>
      </p:sp>
      <p:sp>
        <p:nvSpPr>
          <p:cNvPr id="243" name="Google Shape;243;p50"/>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lvl1pPr indent="0" lvl="0" marL="0" marR="0" rtl="0" algn="ctr">
              <a:buClr>
                <a:srgbClr val="FFFFFF"/>
              </a:buClr>
              <a:buSzPts val="500"/>
              <a:buFont typeface="Roboto"/>
              <a:buNone/>
              <a:defRPr b="0" i="0" sz="500" u="none" cap="none" strike="noStrike">
                <a:solidFill>
                  <a:srgbClr val="FFFFFF"/>
                </a:solidFill>
                <a:latin typeface="Roboto"/>
                <a:ea typeface="Roboto"/>
                <a:cs typeface="Roboto"/>
                <a:sym typeface="Roboto"/>
              </a:defRPr>
            </a:lvl1pPr>
            <a:lvl2pPr indent="0" lvl="1" marL="0" marR="0" rtl="0" algn="ctr">
              <a:buClr>
                <a:srgbClr val="FFFFFF"/>
              </a:buClr>
              <a:buSzPts val="500"/>
              <a:buFont typeface="Roboto"/>
              <a:buNone/>
              <a:defRPr b="0" i="0" sz="500" u="none" cap="none" strike="noStrike">
                <a:solidFill>
                  <a:srgbClr val="FFFFFF"/>
                </a:solidFill>
                <a:latin typeface="Roboto"/>
                <a:ea typeface="Roboto"/>
                <a:cs typeface="Roboto"/>
                <a:sym typeface="Roboto"/>
              </a:defRPr>
            </a:lvl2pPr>
            <a:lvl3pPr indent="0" lvl="2" marL="0" marR="0" rtl="0" algn="ctr">
              <a:buClr>
                <a:srgbClr val="FFFFFF"/>
              </a:buClr>
              <a:buSzPts val="500"/>
              <a:buFont typeface="Roboto"/>
              <a:buNone/>
              <a:defRPr b="0" i="0" sz="500" u="none" cap="none" strike="noStrike">
                <a:solidFill>
                  <a:srgbClr val="FFFFFF"/>
                </a:solidFill>
                <a:latin typeface="Roboto"/>
                <a:ea typeface="Roboto"/>
                <a:cs typeface="Roboto"/>
                <a:sym typeface="Roboto"/>
              </a:defRPr>
            </a:lvl3pPr>
            <a:lvl4pPr indent="0" lvl="3" marL="0" marR="0" rtl="0" algn="ctr">
              <a:buClr>
                <a:srgbClr val="FFFFFF"/>
              </a:buClr>
              <a:buSzPts val="500"/>
              <a:buFont typeface="Roboto"/>
              <a:buNone/>
              <a:defRPr b="0" i="0" sz="500" u="none" cap="none" strike="noStrike">
                <a:solidFill>
                  <a:srgbClr val="FFFFFF"/>
                </a:solidFill>
                <a:latin typeface="Roboto"/>
                <a:ea typeface="Roboto"/>
                <a:cs typeface="Roboto"/>
                <a:sym typeface="Roboto"/>
              </a:defRPr>
            </a:lvl4pPr>
            <a:lvl5pPr indent="0" lvl="4" marL="0" marR="0" rtl="0" algn="ctr">
              <a:buClr>
                <a:srgbClr val="FFFFFF"/>
              </a:buClr>
              <a:buSzPts val="500"/>
              <a:buFont typeface="Roboto"/>
              <a:buNone/>
              <a:defRPr b="0" i="0" sz="500" u="none" cap="none" strike="noStrike">
                <a:solidFill>
                  <a:srgbClr val="FFFFFF"/>
                </a:solidFill>
                <a:latin typeface="Roboto"/>
                <a:ea typeface="Roboto"/>
                <a:cs typeface="Roboto"/>
                <a:sym typeface="Roboto"/>
              </a:defRPr>
            </a:lvl5pPr>
            <a:lvl6pPr indent="0" lvl="5" marL="0" marR="0" rtl="0" algn="ctr">
              <a:buClr>
                <a:srgbClr val="FFFFFF"/>
              </a:buClr>
              <a:buSzPts val="500"/>
              <a:buFont typeface="Roboto"/>
              <a:buNone/>
              <a:defRPr b="0" i="0" sz="500" u="none" cap="none" strike="noStrike">
                <a:solidFill>
                  <a:srgbClr val="FFFFFF"/>
                </a:solidFill>
                <a:latin typeface="Roboto"/>
                <a:ea typeface="Roboto"/>
                <a:cs typeface="Roboto"/>
                <a:sym typeface="Roboto"/>
              </a:defRPr>
            </a:lvl6pPr>
            <a:lvl7pPr indent="0" lvl="6" marL="0" marR="0" rtl="0" algn="ctr">
              <a:buClr>
                <a:srgbClr val="FFFFFF"/>
              </a:buClr>
              <a:buSzPts val="500"/>
              <a:buFont typeface="Roboto"/>
              <a:buNone/>
              <a:defRPr b="0" i="0" sz="500" u="none" cap="none" strike="noStrike">
                <a:solidFill>
                  <a:srgbClr val="FFFFFF"/>
                </a:solidFill>
                <a:latin typeface="Roboto"/>
                <a:ea typeface="Roboto"/>
                <a:cs typeface="Roboto"/>
                <a:sym typeface="Roboto"/>
              </a:defRPr>
            </a:lvl7pPr>
            <a:lvl8pPr indent="0" lvl="7" marL="0" marR="0" rtl="0" algn="ctr">
              <a:buClr>
                <a:srgbClr val="FFFFFF"/>
              </a:buClr>
              <a:buSzPts val="500"/>
              <a:buFont typeface="Roboto"/>
              <a:buNone/>
              <a:defRPr b="0" i="0" sz="500" u="none" cap="none" strike="noStrike">
                <a:solidFill>
                  <a:srgbClr val="FFFFFF"/>
                </a:solidFill>
                <a:latin typeface="Roboto"/>
                <a:ea typeface="Roboto"/>
                <a:cs typeface="Roboto"/>
                <a:sym typeface="Roboto"/>
              </a:defRPr>
            </a:lvl8pPr>
            <a:lvl9pPr indent="0" lvl="8" marL="0" marR="0" rtl="0" algn="ctr">
              <a:buClr>
                <a:srgbClr val="FFFFFF"/>
              </a:buClr>
              <a:buSzPts val="500"/>
              <a:buFont typeface="Roboto"/>
              <a:buNone/>
              <a:defRPr b="0" i="0" sz="500" u="none" cap="none" strike="noStrike">
                <a:solidFill>
                  <a:srgbClr val="FFFFFF"/>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grpSp>
        <p:nvGrpSpPr>
          <p:cNvPr id="244" name="Google Shape;244;p50"/>
          <p:cNvGrpSpPr/>
          <p:nvPr/>
        </p:nvGrpSpPr>
        <p:grpSpPr>
          <a:xfrm>
            <a:off x="8291669" y="4740683"/>
            <a:ext cx="471415" cy="164675"/>
            <a:chOff x="238125" y="1563525"/>
            <a:chExt cx="7088950" cy="2569025"/>
          </a:xfrm>
        </p:grpSpPr>
        <p:sp>
          <p:nvSpPr>
            <p:cNvPr id="245" name="Google Shape;245;p50"/>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6" name="Google Shape;246;p50"/>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7" name="Google Shape;247;p50"/>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8" name="Google Shape;248;p50"/>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9" name="Google Shape;249;p50"/>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0" name="Google Shape;250;p50"/>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1" name="Google Shape;251;p50"/>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52" name="Google Shape;252;p50"/>
          <p:cNvSpPr txBox="1"/>
          <p:nvPr>
            <p:ph idx="1" type="body"/>
          </p:nvPr>
        </p:nvSpPr>
        <p:spPr>
          <a:xfrm>
            <a:off x="476250" y="1071775"/>
            <a:ext cx="6381900" cy="3429600"/>
          </a:xfrm>
          <a:prstGeom prst="rect">
            <a:avLst/>
          </a:prstGeom>
          <a:noFill/>
          <a:ln>
            <a:noFill/>
          </a:ln>
        </p:spPr>
        <p:txBody>
          <a:bodyPr anchorCtr="0" anchor="t" bIns="0" lIns="0" spcFirstLastPara="1" rIns="0" wrap="square" tIns="0">
            <a:noAutofit/>
          </a:bodyPr>
          <a:lstStyle>
            <a:lvl1pPr indent="-311150" lvl="0" marL="457200" rtl="0" algn="l">
              <a:lnSpc>
                <a:spcPct val="115000"/>
              </a:lnSpc>
              <a:spcBef>
                <a:spcPts val="0"/>
              </a:spcBef>
              <a:spcAft>
                <a:spcPts val="0"/>
              </a:spcAft>
              <a:buClr>
                <a:srgbClr val="FFFFFF"/>
              </a:buClr>
              <a:buSzPts val="1300"/>
              <a:buChar char="—"/>
              <a:defRPr>
                <a:solidFill>
                  <a:srgbClr val="FFFFFF"/>
                </a:solidFill>
              </a:defRPr>
            </a:lvl1pPr>
            <a:lvl2pPr indent="-298450" lvl="1" marL="914400" rtl="0" algn="l">
              <a:lnSpc>
                <a:spcPct val="115000"/>
              </a:lnSpc>
              <a:spcBef>
                <a:spcPts val="1000"/>
              </a:spcBef>
              <a:spcAft>
                <a:spcPts val="0"/>
              </a:spcAft>
              <a:buClr>
                <a:srgbClr val="FFFFFF"/>
              </a:buClr>
              <a:buSzPts val="1100"/>
              <a:buChar char="–"/>
              <a:defRPr>
                <a:solidFill>
                  <a:srgbClr val="FFFFFF"/>
                </a:solidFill>
              </a:defRPr>
            </a:lvl2pPr>
            <a:lvl3pPr indent="-298450" lvl="2" marL="1371600" rtl="0" algn="l">
              <a:lnSpc>
                <a:spcPct val="115000"/>
              </a:lnSpc>
              <a:spcBef>
                <a:spcPts val="1000"/>
              </a:spcBef>
              <a:spcAft>
                <a:spcPts val="0"/>
              </a:spcAft>
              <a:buClr>
                <a:srgbClr val="FFFFFF"/>
              </a:buClr>
              <a:buSzPts val="1100"/>
              <a:buChar char="–"/>
              <a:defRPr>
                <a:solidFill>
                  <a:srgbClr val="FFFFFF"/>
                </a:solidFill>
              </a:defRPr>
            </a:lvl3pPr>
            <a:lvl4pPr indent="-298450" lvl="3" marL="1828800" rtl="0" algn="l">
              <a:lnSpc>
                <a:spcPct val="115000"/>
              </a:lnSpc>
              <a:spcBef>
                <a:spcPts val="1000"/>
              </a:spcBef>
              <a:spcAft>
                <a:spcPts val="0"/>
              </a:spcAft>
              <a:buClr>
                <a:srgbClr val="FFFFFF"/>
              </a:buClr>
              <a:buSzPts val="1100"/>
              <a:buChar char="–"/>
              <a:defRPr>
                <a:solidFill>
                  <a:srgbClr val="FFFFFF"/>
                </a:solidFill>
              </a:defRPr>
            </a:lvl4pPr>
            <a:lvl5pPr indent="-298450" lvl="4" marL="2286000" rtl="0" algn="l">
              <a:lnSpc>
                <a:spcPct val="115000"/>
              </a:lnSpc>
              <a:spcBef>
                <a:spcPts val="1000"/>
              </a:spcBef>
              <a:spcAft>
                <a:spcPts val="0"/>
              </a:spcAft>
              <a:buClr>
                <a:srgbClr val="FFFFFF"/>
              </a:buClr>
              <a:buSzPts val="1100"/>
              <a:buChar char="–"/>
              <a:defRPr>
                <a:solidFill>
                  <a:srgbClr val="FFFFFF"/>
                </a:solidFill>
              </a:defRPr>
            </a:lvl5pPr>
            <a:lvl6pPr indent="-298450" lvl="5" marL="2743200" rtl="0" algn="l">
              <a:lnSpc>
                <a:spcPct val="115000"/>
              </a:lnSpc>
              <a:spcBef>
                <a:spcPts val="1000"/>
              </a:spcBef>
              <a:spcAft>
                <a:spcPts val="0"/>
              </a:spcAft>
              <a:buClr>
                <a:srgbClr val="FFFFFF"/>
              </a:buClr>
              <a:buSzPts val="1100"/>
              <a:buChar char="–"/>
              <a:defRPr>
                <a:solidFill>
                  <a:srgbClr val="FFFFFF"/>
                </a:solidFill>
              </a:defRPr>
            </a:lvl6pPr>
            <a:lvl7pPr indent="-298450" lvl="6" marL="3200400" rtl="0" algn="l">
              <a:lnSpc>
                <a:spcPct val="115000"/>
              </a:lnSpc>
              <a:spcBef>
                <a:spcPts val="1000"/>
              </a:spcBef>
              <a:spcAft>
                <a:spcPts val="0"/>
              </a:spcAft>
              <a:buClr>
                <a:srgbClr val="FFFFFF"/>
              </a:buClr>
              <a:buSzPts val="1100"/>
              <a:buChar char="–"/>
              <a:defRPr>
                <a:solidFill>
                  <a:srgbClr val="FFFFFF"/>
                </a:solidFill>
              </a:defRPr>
            </a:lvl7pPr>
            <a:lvl8pPr indent="-298450" lvl="7" marL="3657600" rtl="0" algn="l">
              <a:lnSpc>
                <a:spcPct val="115000"/>
              </a:lnSpc>
              <a:spcBef>
                <a:spcPts val="1000"/>
              </a:spcBef>
              <a:spcAft>
                <a:spcPts val="0"/>
              </a:spcAft>
              <a:buClr>
                <a:srgbClr val="FFFFFF"/>
              </a:buClr>
              <a:buSzPts val="1100"/>
              <a:buChar char="–"/>
              <a:defRPr>
                <a:solidFill>
                  <a:srgbClr val="FFFFFF"/>
                </a:solidFill>
              </a:defRPr>
            </a:lvl8pPr>
            <a:lvl9pPr indent="-298450" lvl="8" marL="4114800" rtl="0" algn="l">
              <a:lnSpc>
                <a:spcPct val="115000"/>
              </a:lnSpc>
              <a:spcBef>
                <a:spcPts val="1000"/>
              </a:spcBef>
              <a:spcAft>
                <a:spcPts val="1000"/>
              </a:spcAft>
              <a:buClr>
                <a:srgbClr val="FFFFFF"/>
              </a:buClr>
              <a:buSzPts val="1100"/>
              <a:buChar char="–"/>
              <a:defRPr>
                <a:solidFill>
                  <a:srgbClr val="FFFFFF"/>
                </a:solidFil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black">
  <p:cSld name="Blank - black">
    <p:bg>
      <p:bgPr>
        <a:solidFill>
          <a:srgbClr val="000000"/>
        </a:solidFill>
      </p:bgPr>
    </p:bg>
    <p:spTree>
      <p:nvGrpSpPr>
        <p:cNvPr id="253" name="Shape 253"/>
        <p:cNvGrpSpPr/>
        <p:nvPr/>
      </p:nvGrpSpPr>
      <p:grpSpPr>
        <a:xfrm>
          <a:off x="0" y="0"/>
          <a:ext cx="0" cy="0"/>
          <a:chOff x="0" y="0"/>
          <a:chExt cx="0" cy="0"/>
        </a:xfrm>
      </p:grpSpPr>
      <p:sp>
        <p:nvSpPr>
          <p:cNvPr id="254" name="Google Shape;254;p51"/>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lvl1pPr indent="0" lvl="0" marL="0" marR="0" rtl="0" algn="ctr">
              <a:buClr>
                <a:srgbClr val="FFFFFF"/>
              </a:buClr>
              <a:buSzPts val="500"/>
              <a:buFont typeface="Roboto"/>
              <a:buNone/>
              <a:defRPr sz="500">
                <a:solidFill>
                  <a:srgbClr val="FFFFFF"/>
                </a:solidFill>
                <a:latin typeface="Roboto"/>
                <a:ea typeface="Roboto"/>
                <a:cs typeface="Roboto"/>
                <a:sym typeface="Roboto"/>
              </a:defRPr>
            </a:lvl1pPr>
            <a:lvl2pPr indent="0" lvl="1" marL="0" marR="0" rtl="0" algn="ctr">
              <a:buClr>
                <a:srgbClr val="FFFFFF"/>
              </a:buClr>
              <a:buSzPts val="500"/>
              <a:buFont typeface="Roboto"/>
              <a:buNone/>
              <a:defRPr sz="500">
                <a:solidFill>
                  <a:srgbClr val="FFFFFF"/>
                </a:solidFill>
                <a:latin typeface="Roboto"/>
                <a:ea typeface="Roboto"/>
                <a:cs typeface="Roboto"/>
                <a:sym typeface="Roboto"/>
              </a:defRPr>
            </a:lvl2pPr>
            <a:lvl3pPr indent="0" lvl="2" marL="0" marR="0" rtl="0" algn="ctr">
              <a:buClr>
                <a:srgbClr val="FFFFFF"/>
              </a:buClr>
              <a:buSzPts val="500"/>
              <a:buFont typeface="Roboto"/>
              <a:buNone/>
              <a:defRPr sz="500">
                <a:solidFill>
                  <a:srgbClr val="FFFFFF"/>
                </a:solidFill>
                <a:latin typeface="Roboto"/>
                <a:ea typeface="Roboto"/>
                <a:cs typeface="Roboto"/>
                <a:sym typeface="Roboto"/>
              </a:defRPr>
            </a:lvl3pPr>
            <a:lvl4pPr indent="0" lvl="3" marL="0" marR="0" rtl="0" algn="ctr">
              <a:buClr>
                <a:srgbClr val="FFFFFF"/>
              </a:buClr>
              <a:buSzPts val="500"/>
              <a:buFont typeface="Roboto"/>
              <a:buNone/>
              <a:defRPr sz="500">
                <a:solidFill>
                  <a:srgbClr val="FFFFFF"/>
                </a:solidFill>
                <a:latin typeface="Roboto"/>
                <a:ea typeface="Roboto"/>
                <a:cs typeface="Roboto"/>
                <a:sym typeface="Roboto"/>
              </a:defRPr>
            </a:lvl4pPr>
            <a:lvl5pPr indent="0" lvl="4" marL="0" marR="0" rtl="0" algn="ctr">
              <a:buClr>
                <a:srgbClr val="FFFFFF"/>
              </a:buClr>
              <a:buSzPts val="500"/>
              <a:buFont typeface="Roboto"/>
              <a:buNone/>
              <a:defRPr sz="500">
                <a:solidFill>
                  <a:srgbClr val="FFFFFF"/>
                </a:solidFill>
                <a:latin typeface="Roboto"/>
                <a:ea typeface="Roboto"/>
                <a:cs typeface="Roboto"/>
                <a:sym typeface="Roboto"/>
              </a:defRPr>
            </a:lvl5pPr>
            <a:lvl6pPr indent="0" lvl="5" marL="0" marR="0" rtl="0" algn="ctr">
              <a:buClr>
                <a:srgbClr val="FFFFFF"/>
              </a:buClr>
              <a:buSzPts val="500"/>
              <a:buFont typeface="Roboto"/>
              <a:buNone/>
              <a:defRPr sz="500">
                <a:solidFill>
                  <a:srgbClr val="FFFFFF"/>
                </a:solidFill>
                <a:latin typeface="Roboto"/>
                <a:ea typeface="Roboto"/>
                <a:cs typeface="Roboto"/>
                <a:sym typeface="Roboto"/>
              </a:defRPr>
            </a:lvl6pPr>
            <a:lvl7pPr indent="0" lvl="6" marL="0" marR="0" rtl="0" algn="ctr">
              <a:buClr>
                <a:srgbClr val="FFFFFF"/>
              </a:buClr>
              <a:buSzPts val="500"/>
              <a:buFont typeface="Roboto"/>
              <a:buNone/>
              <a:defRPr sz="500">
                <a:solidFill>
                  <a:srgbClr val="FFFFFF"/>
                </a:solidFill>
                <a:latin typeface="Roboto"/>
                <a:ea typeface="Roboto"/>
                <a:cs typeface="Roboto"/>
                <a:sym typeface="Roboto"/>
              </a:defRPr>
            </a:lvl7pPr>
            <a:lvl8pPr indent="0" lvl="7" marL="0" marR="0" rtl="0" algn="ctr">
              <a:buClr>
                <a:srgbClr val="FFFFFF"/>
              </a:buClr>
              <a:buSzPts val="500"/>
              <a:buFont typeface="Roboto"/>
              <a:buNone/>
              <a:defRPr sz="500">
                <a:solidFill>
                  <a:srgbClr val="FFFFFF"/>
                </a:solidFill>
                <a:latin typeface="Roboto"/>
                <a:ea typeface="Roboto"/>
                <a:cs typeface="Roboto"/>
                <a:sym typeface="Roboto"/>
              </a:defRPr>
            </a:lvl8pPr>
            <a:lvl9pPr indent="0" lvl="8" marL="0" marR="0" rtl="0" algn="ctr">
              <a:buClr>
                <a:srgbClr val="FFFFFF"/>
              </a:buClr>
              <a:buSzPts val="500"/>
              <a:buFont typeface="Roboto"/>
              <a:buNone/>
              <a:defRPr sz="500">
                <a:solidFill>
                  <a:srgbClr val="FFFFFF"/>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grpSp>
        <p:nvGrpSpPr>
          <p:cNvPr id="255" name="Google Shape;255;p51"/>
          <p:cNvGrpSpPr/>
          <p:nvPr/>
        </p:nvGrpSpPr>
        <p:grpSpPr>
          <a:xfrm>
            <a:off x="8291669" y="4740683"/>
            <a:ext cx="471415" cy="164675"/>
            <a:chOff x="238125" y="1563525"/>
            <a:chExt cx="7088950" cy="2569025"/>
          </a:xfrm>
        </p:grpSpPr>
        <p:sp>
          <p:nvSpPr>
            <p:cNvPr id="256" name="Google Shape;256;p51"/>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57" name="Google Shape;257;p51"/>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58" name="Google Shape;258;p51"/>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59" name="Google Shape;259;p51"/>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60" name="Google Shape;260;p51"/>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61" name="Google Shape;261;p51"/>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62" name="Google Shape;262;p51"/>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iple Image - black">
  <p:cSld name="Triple Image - black">
    <p:bg>
      <p:bgPr>
        <a:solidFill>
          <a:schemeClr val="dk1"/>
        </a:solidFill>
      </p:bgPr>
    </p:bg>
    <p:spTree>
      <p:nvGrpSpPr>
        <p:cNvPr id="263" name="Shape 263"/>
        <p:cNvGrpSpPr/>
        <p:nvPr/>
      </p:nvGrpSpPr>
      <p:grpSpPr>
        <a:xfrm>
          <a:off x="0" y="0"/>
          <a:ext cx="0" cy="0"/>
          <a:chOff x="0" y="0"/>
          <a:chExt cx="0" cy="0"/>
        </a:xfrm>
      </p:grpSpPr>
      <p:sp>
        <p:nvSpPr>
          <p:cNvPr id="264" name="Google Shape;264;p52"/>
          <p:cNvSpPr txBox="1"/>
          <p:nvPr>
            <p:ph type="title"/>
          </p:nvPr>
        </p:nvSpPr>
        <p:spPr>
          <a:xfrm>
            <a:off x="476250" y="321300"/>
            <a:ext cx="7524900" cy="5859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2100"/>
              <a:buNone/>
              <a:defRPr>
                <a:solidFill>
                  <a:srgbClr val="FFFFFF"/>
                </a:solidFill>
              </a:defRPr>
            </a:lvl1pPr>
            <a:lvl2pPr lvl="1" rtl="0" algn="l">
              <a:lnSpc>
                <a:spcPct val="100000"/>
              </a:lnSpc>
              <a:spcBef>
                <a:spcPts val="0"/>
              </a:spcBef>
              <a:spcAft>
                <a:spcPts val="0"/>
              </a:spcAft>
              <a:buSzPts val="2100"/>
              <a:buNone/>
              <a:defRPr>
                <a:solidFill>
                  <a:srgbClr val="FFFFFF"/>
                </a:solidFill>
              </a:defRPr>
            </a:lvl2pPr>
            <a:lvl3pPr lvl="2" rtl="0" algn="l">
              <a:lnSpc>
                <a:spcPct val="100000"/>
              </a:lnSpc>
              <a:spcBef>
                <a:spcPts val="0"/>
              </a:spcBef>
              <a:spcAft>
                <a:spcPts val="0"/>
              </a:spcAft>
              <a:buSzPts val="2100"/>
              <a:buNone/>
              <a:defRPr>
                <a:solidFill>
                  <a:srgbClr val="FFFFFF"/>
                </a:solidFill>
              </a:defRPr>
            </a:lvl3pPr>
            <a:lvl4pPr lvl="3" rtl="0" algn="l">
              <a:lnSpc>
                <a:spcPct val="100000"/>
              </a:lnSpc>
              <a:spcBef>
                <a:spcPts val="0"/>
              </a:spcBef>
              <a:spcAft>
                <a:spcPts val="0"/>
              </a:spcAft>
              <a:buSzPts val="2100"/>
              <a:buNone/>
              <a:defRPr>
                <a:solidFill>
                  <a:srgbClr val="FFFFFF"/>
                </a:solidFill>
              </a:defRPr>
            </a:lvl4pPr>
            <a:lvl5pPr lvl="4" rtl="0" algn="l">
              <a:lnSpc>
                <a:spcPct val="100000"/>
              </a:lnSpc>
              <a:spcBef>
                <a:spcPts val="0"/>
              </a:spcBef>
              <a:spcAft>
                <a:spcPts val="0"/>
              </a:spcAft>
              <a:buSzPts val="2100"/>
              <a:buNone/>
              <a:defRPr>
                <a:solidFill>
                  <a:srgbClr val="FFFFFF"/>
                </a:solidFill>
              </a:defRPr>
            </a:lvl5pPr>
            <a:lvl6pPr lvl="5" rtl="0" algn="l">
              <a:lnSpc>
                <a:spcPct val="100000"/>
              </a:lnSpc>
              <a:spcBef>
                <a:spcPts val="0"/>
              </a:spcBef>
              <a:spcAft>
                <a:spcPts val="0"/>
              </a:spcAft>
              <a:buSzPts val="2100"/>
              <a:buNone/>
              <a:defRPr>
                <a:solidFill>
                  <a:srgbClr val="FFFFFF"/>
                </a:solidFill>
              </a:defRPr>
            </a:lvl6pPr>
            <a:lvl7pPr lvl="6" rtl="0" algn="l">
              <a:lnSpc>
                <a:spcPct val="100000"/>
              </a:lnSpc>
              <a:spcBef>
                <a:spcPts val="0"/>
              </a:spcBef>
              <a:spcAft>
                <a:spcPts val="0"/>
              </a:spcAft>
              <a:buSzPts val="2100"/>
              <a:buNone/>
              <a:defRPr>
                <a:solidFill>
                  <a:srgbClr val="FFFFFF"/>
                </a:solidFill>
              </a:defRPr>
            </a:lvl7pPr>
            <a:lvl8pPr lvl="7" rtl="0" algn="l">
              <a:lnSpc>
                <a:spcPct val="100000"/>
              </a:lnSpc>
              <a:spcBef>
                <a:spcPts val="0"/>
              </a:spcBef>
              <a:spcAft>
                <a:spcPts val="0"/>
              </a:spcAft>
              <a:buSzPts val="2100"/>
              <a:buNone/>
              <a:defRPr>
                <a:solidFill>
                  <a:srgbClr val="FFFFFF"/>
                </a:solidFill>
              </a:defRPr>
            </a:lvl8pPr>
            <a:lvl9pPr lvl="8" rtl="0" algn="l">
              <a:lnSpc>
                <a:spcPct val="100000"/>
              </a:lnSpc>
              <a:spcBef>
                <a:spcPts val="0"/>
              </a:spcBef>
              <a:spcAft>
                <a:spcPts val="0"/>
              </a:spcAft>
              <a:buSzPts val="2100"/>
              <a:buNone/>
              <a:defRPr>
                <a:solidFill>
                  <a:srgbClr val="FFFFFF"/>
                </a:solidFill>
              </a:defRPr>
            </a:lvl9pPr>
          </a:lstStyle>
          <a:p/>
        </p:txBody>
      </p:sp>
      <p:sp>
        <p:nvSpPr>
          <p:cNvPr id="265" name="Google Shape;265;p52"/>
          <p:cNvSpPr txBox="1"/>
          <p:nvPr>
            <p:ph idx="1" type="body"/>
          </p:nvPr>
        </p:nvSpPr>
        <p:spPr>
          <a:xfrm>
            <a:off x="476125" y="2819500"/>
            <a:ext cx="2470500" cy="813600"/>
          </a:xfrm>
          <a:prstGeom prst="rect">
            <a:avLst/>
          </a:prstGeom>
          <a:noFill/>
          <a:ln>
            <a:noFill/>
          </a:ln>
        </p:spPr>
        <p:txBody>
          <a:bodyPr anchorCtr="0" anchor="t" bIns="0" lIns="0" spcFirstLastPara="1" rIns="0" wrap="square" tIns="0">
            <a:noAutofit/>
          </a:bodyPr>
          <a:lstStyle>
            <a:lvl1pPr indent="-311150" lvl="0" marL="457200" rtl="0" algn="l">
              <a:lnSpc>
                <a:spcPct val="115000"/>
              </a:lnSpc>
              <a:spcBef>
                <a:spcPts val="0"/>
              </a:spcBef>
              <a:spcAft>
                <a:spcPts val="0"/>
              </a:spcAft>
              <a:buClr>
                <a:srgbClr val="FFFFFF"/>
              </a:buClr>
              <a:buSzPts val="1300"/>
              <a:buChar char="—"/>
              <a:defRPr>
                <a:solidFill>
                  <a:srgbClr val="FFFFFF"/>
                </a:solidFill>
              </a:defRPr>
            </a:lvl1pPr>
            <a:lvl2pPr indent="-298450" lvl="1" marL="914400" rtl="0" algn="l">
              <a:lnSpc>
                <a:spcPct val="115000"/>
              </a:lnSpc>
              <a:spcBef>
                <a:spcPts val="1000"/>
              </a:spcBef>
              <a:spcAft>
                <a:spcPts val="0"/>
              </a:spcAft>
              <a:buClr>
                <a:srgbClr val="FFFFFF"/>
              </a:buClr>
              <a:buSzPts val="1100"/>
              <a:buChar char="–"/>
              <a:defRPr>
                <a:solidFill>
                  <a:srgbClr val="FFFFFF"/>
                </a:solidFill>
              </a:defRPr>
            </a:lvl2pPr>
            <a:lvl3pPr indent="-298450" lvl="2" marL="1371600" rtl="0" algn="l">
              <a:lnSpc>
                <a:spcPct val="115000"/>
              </a:lnSpc>
              <a:spcBef>
                <a:spcPts val="1000"/>
              </a:spcBef>
              <a:spcAft>
                <a:spcPts val="0"/>
              </a:spcAft>
              <a:buClr>
                <a:srgbClr val="FFFFFF"/>
              </a:buClr>
              <a:buSzPts val="1100"/>
              <a:buChar char="–"/>
              <a:defRPr>
                <a:solidFill>
                  <a:srgbClr val="FFFFFF"/>
                </a:solidFill>
              </a:defRPr>
            </a:lvl3pPr>
            <a:lvl4pPr indent="-298450" lvl="3" marL="1828800" rtl="0" algn="l">
              <a:lnSpc>
                <a:spcPct val="115000"/>
              </a:lnSpc>
              <a:spcBef>
                <a:spcPts val="1000"/>
              </a:spcBef>
              <a:spcAft>
                <a:spcPts val="0"/>
              </a:spcAft>
              <a:buClr>
                <a:srgbClr val="FFFFFF"/>
              </a:buClr>
              <a:buSzPts val="1100"/>
              <a:buChar char="–"/>
              <a:defRPr>
                <a:solidFill>
                  <a:srgbClr val="FFFFFF"/>
                </a:solidFill>
              </a:defRPr>
            </a:lvl4pPr>
            <a:lvl5pPr indent="-298450" lvl="4" marL="2286000" rtl="0" algn="l">
              <a:lnSpc>
                <a:spcPct val="115000"/>
              </a:lnSpc>
              <a:spcBef>
                <a:spcPts val="1000"/>
              </a:spcBef>
              <a:spcAft>
                <a:spcPts val="0"/>
              </a:spcAft>
              <a:buClr>
                <a:srgbClr val="FFFFFF"/>
              </a:buClr>
              <a:buSzPts val="1100"/>
              <a:buChar char="–"/>
              <a:defRPr>
                <a:solidFill>
                  <a:srgbClr val="FFFFFF"/>
                </a:solidFill>
              </a:defRPr>
            </a:lvl5pPr>
            <a:lvl6pPr indent="-298450" lvl="5" marL="2743200" rtl="0" algn="l">
              <a:lnSpc>
                <a:spcPct val="115000"/>
              </a:lnSpc>
              <a:spcBef>
                <a:spcPts val="1000"/>
              </a:spcBef>
              <a:spcAft>
                <a:spcPts val="0"/>
              </a:spcAft>
              <a:buClr>
                <a:srgbClr val="FFFFFF"/>
              </a:buClr>
              <a:buSzPts val="1100"/>
              <a:buChar char="–"/>
              <a:defRPr>
                <a:solidFill>
                  <a:srgbClr val="FFFFFF"/>
                </a:solidFill>
              </a:defRPr>
            </a:lvl6pPr>
            <a:lvl7pPr indent="-298450" lvl="6" marL="3200400" rtl="0" algn="l">
              <a:lnSpc>
                <a:spcPct val="115000"/>
              </a:lnSpc>
              <a:spcBef>
                <a:spcPts val="1000"/>
              </a:spcBef>
              <a:spcAft>
                <a:spcPts val="0"/>
              </a:spcAft>
              <a:buClr>
                <a:srgbClr val="FFFFFF"/>
              </a:buClr>
              <a:buSzPts val="1100"/>
              <a:buChar char="–"/>
              <a:defRPr>
                <a:solidFill>
                  <a:srgbClr val="FFFFFF"/>
                </a:solidFill>
              </a:defRPr>
            </a:lvl7pPr>
            <a:lvl8pPr indent="-298450" lvl="7" marL="3657600" rtl="0" algn="l">
              <a:lnSpc>
                <a:spcPct val="115000"/>
              </a:lnSpc>
              <a:spcBef>
                <a:spcPts val="1000"/>
              </a:spcBef>
              <a:spcAft>
                <a:spcPts val="0"/>
              </a:spcAft>
              <a:buClr>
                <a:srgbClr val="FFFFFF"/>
              </a:buClr>
              <a:buSzPts val="1100"/>
              <a:buChar char="–"/>
              <a:defRPr>
                <a:solidFill>
                  <a:srgbClr val="FFFFFF"/>
                </a:solidFill>
              </a:defRPr>
            </a:lvl8pPr>
            <a:lvl9pPr indent="-298450" lvl="8" marL="4114800" rtl="0" algn="l">
              <a:lnSpc>
                <a:spcPct val="115000"/>
              </a:lnSpc>
              <a:spcBef>
                <a:spcPts val="1000"/>
              </a:spcBef>
              <a:spcAft>
                <a:spcPts val="1000"/>
              </a:spcAft>
              <a:buClr>
                <a:srgbClr val="FFFFFF"/>
              </a:buClr>
              <a:buSzPts val="1100"/>
              <a:buChar char="–"/>
              <a:defRPr>
                <a:solidFill>
                  <a:srgbClr val="FFFFFF"/>
                </a:solidFill>
              </a:defRPr>
            </a:lvl9pPr>
          </a:lstStyle>
          <a:p/>
        </p:txBody>
      </p:sp>
      <p:sp>
        <p:nvSpPr>
          <p:cNvPr id="266" name="Google Shape;266;p52"/>
          <p:cNvSpPr txBox="1"/>
          <p:nvPr>
            <p:ph idx="2" type="body"/>
          </p:nvPr>
        </p:nvSpPr>
        <p:spPr>
          <a:xfrm>
            <a:off x="3336750" y="2819500"/>
            <a:ext cx="2470500" cy="813600"/>
          </a:xfrm>
          <a:prstGeom prst="rect">
            <a:avLst/>
          </a:prstGeom>
          <a:noFill/>
          <a:ln>
            <a:noFill/>
          </a:ln>
        </p:spPr>
        <p:txBody>
          <a:bodyPr anchorCtr="0" anchor="t" bIns="0" lIns="0" spcFirstLastPara="1" rIns="0" wrap="square" tIns="0">
            <a:noAutofit/>
          </a:bodyPr>
          <a:lstStyle>
            <a:lvl1pPr indent="-311150" lvl="0" marL="457200" rtl="0" algn="l">
              <a:lnSpc>
                <a:spcPct val="115000"/>
              </a:lnSpc>
              <a:spcBef>
                <a:spcPts val="0"/>
              </a:spcBef>
              <a:spcAft>
                <a:spcPts val="0"/>
              </a:spcAft>
              <a:buClr>
                <a:srgbClr val="FFFFFF"/>
              </a:buClr>
              <a:buSzPts val="1300"/>
              <a:buChar char="—"/>
              <a:defRPr>
                <a:solidFill>
                  <a:srgbClr val="FFFFFF"/>
                </a:solidFill>
              </a:defRPr>
            </a:lvl1pPr>
            <a:lvl2pPr indent="-298450" lvl="1" marL="914400" rtl="0" algn="l">
              <a:lnSpc>
                <a:spcPct val="115000"/>
              </a:lnSpc>
              <a:spcBef>
                <a:spcPts val="1000"/>
              </a:spcBef>
              <a:spcAft>
                <a:spcPts val="0"/>
              </a:spcAft>
              <a:buClr>
                <a:srgbClr val="FFFFFF"/>
              </a:buClr>
              <a:buSzPts val="1100"/>
              <a:buChar char="–"/>
              <a:defRPr>
                <a:solidFill>
                  <a:srgbClr val="FFFFFF"/>
                </a:solidFill>
              </a:defRPr>
            </a:lvl2pPr>
            <a:lvl3pPr indent="-298450" lvl="2" marL="1371600" rtl="0" algn="l">
              <a:lnSpc>
                <a:spcPct val="115000"/>
              </a:lnSpc>
              <a:spcBef>
                <a:spcPts val="1000"/>
              </a:spcBef>
              <a:spcAft>
                <a:spcPts val="0"/>
              </a:spcAft>
              <a:buClr>
                <a:srgbClr val="FFFFFF"/>
              </a:buClr>
              <a:buSzPts val="1100"/>
              <a:buChar char="–"/>
              <a:defRPr>
                <a:solidFill>
                  <a:srgbClr val="FFFFFF"/>
                </a:solidFill>
              </a:defRPr>
            </a:lvl3pPr>
            <a:lvl4pPr indent="-298450" lvl="3" marL="1828800" rtl="0" algn="l">
              <a:lnSpc>
                <a:spcPct val="115000"/>
              </a:lnSpc>
              <a:spcBef>
                <a:spcPts val="1000"/>
              </a:spcBef>
              <a:spcAft>
                <a:spcPts val="0"/>
              </a:spcAft>
              <a:buClr>
                <a:srgbClr val="FFFFFF"/>
              </a:buClr>
              <a:buSzPts val="1100"/>
              <a:buChar char="–"/>
              <a:defRPr>
                <a:solidFill>
                  <a:srgbClr val="FFFFFF"/>
                </a:solidFill>
              </a:defRPr>
            </a:lvl4pPr>
            <a:lvl5pPr indent="-298450" lvl="4" marL="2286000" rtl="0" algn="l">
              <a:lnSpc>
                <a:spcPct val="115000"/>
              </a:lnSpc>
              <a:spcBef>
                <a:spcPts val="1000"/>
              </a:spcBef>
              <a:spcAft>
                <a:spcPts val="0"/>
              </a:spcAft>
              <a:buClr>
                <a:srgbClr val="FFFFFF"/>
              </a:buClr>
              <a:buSzPts val="1100"/>
              <a:buChar char="–"/>
              <a:defRPr>
                <a:solidFill>
                  <a:srgbClr val="FFFFFF"/>
                </a:solidFill>
              </a:defRPr>
            </a:lvl5pPr>
            <a:lvl6pPr indent="-298450" lvl="5" marL="2743200" rtl="0" algn="l">
              <a:lnSpc>
                <a:spcPct val="115000"/>
              </a:lnSpc>
              <a:spcBef>
                <a:spcPts val="1000"/>
              </a:spcBef>
              <a:spcAft>
                <a:spcPts val="0"/>
              </a:spcAft>
              <a:buClr>
                <a:srgbClr val="FFFFFF"/>
              </a:buClr>
              <a:buSzPts val="1100"/>
              <a:buChar char="–"/>
              <a:defRPr>
                <a:solidFill>
                  <a:srgbClr val="FFFFFF"/>
                </a:solidFill>
              </a:defRPr>
            </a:lvl6pPr>
            <a:lvl7pPr indent="-298450" lvl="6" marL="3200400" rtl="0" algn="l">
              <a:lnSpc>
                <a:spcPct val="115000"/>
              </a:lnSpc>
              <a:spcBef>
                <a:spcPts val="1000"/>
              </a:spcBef>
              <a:spcAft>
                <a:spcPts val="0"/>
              </a:spcAft>
              <a:buClr>
                <a:srgbClr val="FFFFFF"/>
              </a:buClr>
              <a:buSzPts val="1100"/>
              <a:buChar char="–"/>
              <a:defRPr>
                <a:solidFill>
                  <a:srgbClr val="FFFFFF"/>
                </a:solidFill>
              </a:defRPr>
            </a:lvl7pPr>
            <a:lvl8pPr indent="-298450" lvl="7" marL="3657600" rtl="0" algn="l">
              <a:lnSpc>
                <a:spcPct val="115000"/>
              </a:lnSpc>
              <a:spcBef>
                <a:spcPts val="1000"/>
              </a:spcBef>
              <a:spcAft>
                <a:spcPts val="0"/>
              </a:spcAft>
              <a:buClr>
                <a:srgbClr val="FFFFFF"/>
              </a:buClr>
              <a:buSzPts val="1100"/>
              <a:buChar char="–"/>
              <a:defRPr>
                <a:solidFill>
                  <a:srgbClr val="FFFFFF"/>
                </a:solidFill>
              </a:defRPr>
            </a:lvl8pPr>
            <a:lvl9pPr indent="-298450" lvl="8" marL="4114800" rtl="0" algn="l">
              <a:lnSpc>
                <a:spcPct val="115000"/>
              </a:lnSpc>
              <a:spcBef>
                <a:spcPts val="1000"/>
              </a:spcBef>
              <a:spcAft>
                <a:spcPts val="1000"/>
              </a:spcAft>
              <a:buClr>
                <a:srgbClr val="FFFFFF"/>
              </a:buClr>
              <a:buSzPts val="1100"/>
              <a:buChar char="–"/>
              <a:defRPr>
                <a:solidFill>
                  <a:srgbClr val="FFFFFF"/>
                </a:solidFill>
              </a:defRPr>
            </a:lvl9pPr>
          </a:lstStyle>
          <a:p/>
        </p:txBody>
      </p:sp>
      <p:sp>
        <p:nvSpPr>
          <p:cNvPr id="267" name="Google Shape;267;p52"/>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lvl1pPr indent="0" lvl="0" marL="0" marR="0" rtl="0" algn="ctr">
              <a:buClr>
                <a:srgbClr val="FFFFFF"/>
              </a:buClr>
              <a:buSzPts val="500"/>
              <a:buFont typeface="Roboto"/>
              <a:buNone/>
              <a:defRPr sz="500">
                <a:solidFill>
                  <a:srgbClr val="FFFFFF"/>
                </a:solidFill>
                <a:latin typeface="Roboto"/>
                <a:ea typeface="Roboto"/>
                <a:cs typeface="Roboto"/>
                <a:sym typeface="Roboto"/>
              </a:defRPr>
            </a:lvl1pPr>
            <a:lvl2pPr indent="0" lvl="1" marL="0" marR="0" rtl="0" algn="ctr">
              <a:buClr>
                <a:srgbClr val="FFFFFF"/>
              </a:buClr>
              <a:buSzPts val="500"/>
              <a:buFont typeface="Roboto"/>
              <a:buNone/>
              <a:defRPr sz="500">
                <a:solidFill>
                  <a:srgbClr val="FFFFFF"/>
                </a:solidFill>
                <a:latin typeface="Roboto"/>
                <a:ea typeface="Roboto"/>
                <a:cs typeface="Roboto"/>
                <a:sym typeface="Roboto"/>
              </a:defRPr>
            </a:lvl2pPr>
            <a:lvl3pPr indent="0" lvl="2" marL="0" marR="0" rtl="0" algn="ctr">
              <a:buClr>
                <a:srgbClr val="FFFFFF"/>
              </a:buClr>
              <a:buSzPts val="500"/>
              <a:buFont typeface="Roboto"/>
              <a:buNone/>
              <a:defRPr sz="500">
                <a:solidFill>
                  <a:srgbClr val="FFFFFF"/>
                </a:solidFill>
                <a:latin typeface="Roboto"/>
                <a:ea typeface="Roboto"/>
                <a:cs typeface="Roboto"/>
                <a:sym typeface="Roboto"/>
              </a:defRPr>
            </a:lvl3pPr>
            <a:lvl4pPr indent="0" lvl="3" marL="0" marR="0" rtl="0" algn="ctr">
              <a:buClr>
                <a:srgbClr val="FFFFFF"/>
              </a:buClr>
              <a:buSzPts val="500"/>
              <a:buFont typeface="Roboto"/>
              <a:buNone/>
              <a:defRPr sz="500">
                <a:solidFill>
                  <a:srgbClr val="FFFFFF"/>
                </a:solidFill>
                <a:latin typeface="Roboto"/>
                <a:ea typeface="Roboto"/>
                <a:cs typeface="Roboto"/>
                <a:sym typeface="Roboto"/>
              </a:defRPr>
            </a:lvl4pPr>
            <a:lvl5pPr indent="0" lvl="4" marL="0" marR="0" rtl="0" algn="ctr">
              <a:buClr>
                <a:srgbClr val="FFFFFF"/>
              </a:buClr>
              <a:buSzPts val="500"/>
              <a:buFont typeface="Roboto"/>
              <a:buNone/>
              <a:defRPr sz="500">
                <a:solidFill>
                  <a:srgbClr val="FFFFFF"/>
                </a:solidFill>
                <a:latin typeface="Roboto"/>
                <a:ea typeface="Roboto"/>
                <a:cs typeface="Roboto"/>
                <a:sym typeface="Roboto"/>
              </a:defRPr>
            </a:lvl5pPr>
            <a:lvl6pPr indent="0" lvl="5" marL="0" marR="0" rtl="0" algn="ctr">
              <a:buClr>
                <a:srgbClr val="FFFFFF"/>
              </a:buClr>
              <a:buSzPts val="500"/>
              <a:buFont typeface="Roboto"/>
              <a:buNone/>
              <a:defRPr sz="500">
                <a:solidFill>
                  <a:srgbClr val="FFFFFF"/>
                </a:solidFill>
                <a:latin typeface="Roboto"/>
                <a:ea typeface="Roboto"/>
                <a:cs typeface="Roboto"/>
                <a:sym typeface="Roboto"/>
              </a:defRPr>
            </a:lvl6pPr>
            <a:lvl7pPr indent="0" lvl="6" marL="0" marR="0" rtl="0" algn="ctr">
              <a:buClr>
                <a:srgbClr val="FFFFFF"/>
              </a:buClr>
              <a:buSzPts val="500"/>
              <a:buFont typeface="Roboto"/>
              <a:buNone/>
              <a:defRPr sz="500">
                <a:solidFill>
                  <a:srgbClr val="FFFFFF"/>
                </a:solidFill>
                <a:latin typeface="Roboto"/>
                <a:ea typeface="Roboto"/>
                <a:cs typeface="Roboto"/>
                <a:sym typeface="Roboto"/>
              </a:defRPr>
            </a:lvl7pPr>
            <a:lvl8pPr indent="0" lvl="7" marL="0" marR="0" rtl="0" algn="ctr">
              <a:buClr>
                <a:srgbClr val="FFFFFF"/>
              </a:buClr>
              <a:buSzPts val="500"/>
              <a:buFont typeface="Roboto"/>
              <a:buNone/>
              <a:defRPr sz="500">
                <a:solidFill>
                  <a:srgbClr val="FFFFFF"/>
                </a:solidFill>
                <a:latin typeface="Roboto"/>
                <a:ea typeface="Roboto"/>
                <a:cs typeface="Roboto"/>
                <a:sym typeface="Roboto"/>
              </a:defRPr>
            </a:lvl8pPr>
            <a:lvl9pPr indent="0" lvl="8" marL="0" marR="0" rtl="0" algn="ctr">
              <a:buClr>
                <a:srgbClr val="FFFFFF"/>
              </a:buClr>
              <a:buSzPts val="500"/>
              <a:buFont typeface="Roboto"/>
              <a:buNone/>
              <a:defRPr sz="500">
                <a:solidFill>
                  <a:srgbClr val="FFFFFF"/>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sp>
        <p:nvSpPr>
          <p:cNvPr id="268" name="Google Shape;268;p52"/>
          <p:cNvSpPr txBox="1"/>
          <p:nvPr/>
        </p:nvSpPr>
        <p:spPr>
          <a:xfrm>
            <a:off x="498263" y="1108092"/>
            <a:ext cx="2470500" cy="15105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ctr">
              <a:spcBef>
                <a:spcPts val="0"/>
              </a:spcBef>
              <a:spcAft>
                <a:spcPts val="0"/>
              </a:spcAft>
              <a:buClr>
                <a:schemeClr val="dk1"/>
              </a:buClr>
              <a:buSzPts val="1000"/>
              <a:buFont typeface="Roboto"/>
              <a:buNone/>
            </a:pPr>
            <a:r>
              <a:rPr i="1" lang="en" sz="1000">
                <a:solidFill>
                  <a:schemeClr val="dk1"/>
                </a:solidFill>
                <a:latin typeface="Roboto"/>
                <a:ea typeface="Roboto"/>
                <a:cs typeface="Roboto"/>
                <a:sym typeface="Roboto"/>
              </a:rPr>
              <a:t>Replace with image</a:t>
            </a:r>
            <a:endParaRPr i="1" sz="1000">
              <a:solidFill>
                <a:schemeClr val="dk1"/>
              </a:solidFill>
              <a:latin typeface="Roboto"/>
              <a:ea typeface="Roboto"/>
              <a:cs typeface="Roboto"/>
              <a:sym typeface="Roboto"/>
            </a:endParaRPr>
          </a:p>
        </p:txBody>
      </p:sp>
      <p:sp>
        <p:nvSpPr>
          <p:cNvPr id="269" name="Google Shape;269;p52"/>
          <p:cNvSpPr txBox="1"/>
          <p:nvPr/>
        </p:nvSpPr>
        <p:spPr>
          <a:xfrm>
            <a:off x="3336744" y="1108092"/>
            <a:ext cx="2470500" cy="15105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ctr">
              <a:spcBef>
                <a:spcPts val="0"/>
              </a:spcBef>
              <a:spcAft>
                <a:spcPts val="0"/>
              </a:spcAft>
              <a:buClr>
                <a:schemeClr val="dk1"/>
              </a:buClr>
              <a:buSzPts val="1000"/>
              <a:buFont typeface="Roboto"/>
              <a:buNone/>
            </a:pPr>
            <a:r>
              <a:rPr i="1" lang="en" sz="1000">
                <a:solidFill>
                  <a:schemeClr val="dk1"/>
                </a:solidFill>
                <a:latin typeface="Roboto"/>
                <a:ea typeface="Roboto"/>
                <a:cs typeface="Roboto"/>
                <a:sym typeface="Roboto"/>
              </a:rPr>
              <a:t>Replace with image</a:t>
            </a:r>
            <a:endParaRPr i="1" sz="1000">
              <a:solidFill>
                <a:schemeClr val="dk1"/>
              </a:solidFill>
              <a:latin typeface="Roboto"/>
              <a:ea typeface="Roboto"/>
              <a:cs typeface="Roboto"/>
              <a:sym typeface="Roboto"/>
            </a:endParaRPr>
          </a:p>
        </p:txBody>
      </p:sp>
      <p:sp>
        <p:nvSpPr>
          <p:cNvPr id="270" name="Google Shape;270;p52"/>
          <p:cNvSpPr txBox="1"/>
          <p:nvPr/>
        </p:nvSpPr>
        <p:spPr>
          <a:xfrm>
            <a:off x="6175226" y="1108092"/>
            <a:ext cx="2470500" cy="15105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ctr">
              <a:spcBef>
                <a:spcPts val="0"/>
              </a:spcBef>
              <a:spcAft>
                <a:spcPts val="0"/>
              </a:spcAft>
              <a:buClr>
                <a:schemeClr val="dk1"/>
              </a:buClr>
              <a:buSzPts val="1000"/>
              <a:buFont typeface="Roboto"/>
              <a:buNone/>
            </a:pPr>
            <a:r>
              <a:rPr i="1" lang="en" sz="1000">
                <a:solidFill>
                  <a:schemeClr val="dk1"/>
                </a:solidFill>
                <a:latin typeface="Roboto"/>
                <a:ea typeface="Roboto"/>
                <a:cs typeface="Roboto"/>
                <a:sym typeface="Roboto"/>
              </a:rPr>
              <a:t>Replace with image</a:t>
            </a:r>
            <a:endParaRPr i="1" sz="1000">
              <a:solidFill>
                <a:schemeClr val="dk1"/>
              </a:solidFill>
              <a:latin typeface="Roboto"/>
              <a:ea typeface="Roboto"/>
              <a:cs typeface="Roboto"/>
              <a:sym typeface="Roboto"/>
            </a:endParaRPr>
          </a:p>
        </p:txBody>
      </p:sp>
      <p:sp>
        <p:nvSpPr>
          <p:cNvPr id="271" name="Google Shape;271;p52"/>
          <p:cNvSpPr txBox="1"/>
          <p:nvPr>
            <p:ph idx="3" type="body"/>
          </p:nvPr>
        </p:nvSpPr>
        <p:spPr>
          <a:xfrm>
            <a:off x="6175225" y="2819500"/>
            <a:ext cx="2470500" cy="813600"/>
          </a:xfrm>
          <a:prstGeom prst="rect">
            <a:avLst/>
          </a:prstGeom>
          <a:noFill/>
          <a:ln>
            <a:noFill/>
          </a:ln>
        </p:spPr>
        <p:txBody>
          <a:bodyPr anchorCtr="0" anchor="t" bIns="0" lIns="0" spcFirstLastPara="1" rIns="0" wrap="square" tIns="0">
            <a:noAutofit/>
          </a:bodyPr>
          <a:lstStyle>
            <a:lvl1pPr indent="-311150" lvl="0" marL="457200" rtl="0" algn="l">
              <a:lnSpc>
                <a:spcPct val="115000"/>
              </a:lnSpc>
              <a:spcBef>
                <a:spcPts val="0"/>
              </a:spcBef>
              <a:spcAft>
                <a:spcPts val="0"/>
              </a:spcAft>
              <a:buClr>
                <a:srgbClr val="FFFFFF"/>
              </a:buClr>
              <a:buSzPts val="1300"/>
              <a:buChar char="—"/>
              <a:defRPr>
                <a:solidFill>
                  <a:srgbClr val="FFFFFF"/>
                </a:solidFill>
              </a:defRPr>
            </a:lvl1pPr>
            <a:lvl2pPr indent="-298450" lvl="1" marL="914400" rtl="0" algn="l">
              <a:lnSpc>
                <a:spcPct val="115000"/>
              </a:lnSpc>
              <a:spcBef>
                <a:spcPts val="1000"/>
              </a:spcBef>
              <a:spcAft>
                <a:spcPts val="0"/>
              </a:spcAft>
              <a:buClr>
                <a:srgbClr val="FFFFFF"/>
              </a:buClr>
              <a:buSzPts val="1100"/>
              <a:buChar char="–"/>
              <a:defRPr>
                <a:solidFill>
                  <a:srgbClr val="FFFFFF"/>
                </a:solidFill>
              </a:defRPr>
            </a:lvl2pPr>
            <a:lvl3pPr indent="-298450" lvl="2" marL="1371600" rtl="0" algn="l">
              <a:lnSpc>
                <a:spcPct val="115000"/>
              </a:lnSpc>
              <a:spcBef>
                <a:spcPts val="1000"/>
              </a:spcBef>
              <a:spcAft>
                <a:spcPts val="0"/>
              </a:spcAft>
              <a:buClr>
                <a:srgbClr val="FFFFFF"/>
              </a:buClr>
              <a:buSzPts val="1100"/>
              <a:buChar char="–"/>
              <a:defRPr>
                <a:solidFill>
                  <a:srgbClr val="FFFFFF"/>
                </a:solidFill>
              </a:defRPr>
            </a:lvl3pPr>
            <a:lvl4pPr indent="-298450" lvl="3" marL="1828800" rtl="0" algn="l">
              <a:lnSpc>
                <a:spcPct val="115000"/>
              </a:lnSpc>
              <a:spcBef>
                <a:spcPts val="1000"/>
              </a:spcBef>
              <a:spcAft>
                <a:spcPts val="0"/>
              </a:spcAft>
              <a:buClr>
                <a:srgbClr val="FFFFFF"/>
              </a:buClr>
              <a:buSzPts val="1100"/>
              <a:buChar char="–"/>
              <a:defRPr>
                <a:solidFill>
                  <a:srgbClr val="FFFFFF"/>
                </a:solidFill>
              </a:defRPr>
            </a:lvl4pPr>
            <a:lvl5pPr indent="-298450" lvl="4" marL="2286000" rtl="0" algn="l">
              <a:lnSpc>
                <a:spcPct val="115000"/>
              </a:lnSpc>
              <a:spcBef>
                <a:spcPts val="1000"/>
              </a:spcBef>
              <a:spcAft>
                <a:spcPts val="0"/>
              </a:spcAft>
              <a:buClr>
                <a:srgbClr val="FFFFFF"/>
              </a:buClr>
              <a:buSzPts val="1100"/>
              <a:buChar char="–"/>
              <a:defRPr>
                <a:solidFill>
                  <a:srgbClr val="FFFFFF"/>
                </a:solidFill>
              </a:defRPr>
            </a:lvl5pPr>
            <a:lvl6pPr indent="-298450" lvl="5" marL="2743200" rtl="0" algn="l">
              <a:lnSpc>
                <a:spcPct val="115000"/>
              </a:lnSpc>
              <a:spcBef>
                <a:spcPts val="1000"/>
              </a:spcBef>
              <a:spcAft>
                <a:spcPts val="0"/>
              </a:spcAft>
              <a:buClr>
                <a:srgbClr val="FFFFFF"/>
              </a:buClr>
              <a:buSzPts val="1100"/>
              <a:buChar char="–"/>
              <a:defRPr>
                <a:solidFill>
                  <a:srgbClr val="FFFFFF"/>
                </a:solidFill>
              </a:defRPr>
            </a:lvl6pPr>
            <a:lvl7pPr indent="-298450" lvl="6" marL="3200400" rtl="0" algn="l">
              <a:lnSpc>
                <a:spcPct val="115000"/>
              </a:lnSpc>
              <a:spcBef>
                <a:spcPts val="1000"/>
              </a:spcBef>
              <a:spcAft>
                <a:spcPts val="0"/>
              </a:spcAft>
              <a:buClr>
                <a:srgbClr val="FFFFFF"/>
              </a:buClr>
              <a:buSzPts val="1100"/>
              <a:buChar char="–"/>
              <a:defRPr>
                <a:solidFill>
                  <a:srgbClr val="FFFFFF"/>
                </a:solidFill>
              </a:defRPr>
            </a:lvl7pPr>
            <a:lvl8pPr indent="-298450" lvl="7" marL="3657600" rtl="0" algn="l">
              <a:lnSpc>
                <a:spcPct val="115000"/>
              </a:lnSpc>
              <a:spcBef>
                <a:spcPts val="1000"/>
              </a:spcBef>
              <a:spcAft>
                <a:spcPts val="0"/>
              </a:spcAft>
              <a:buClr>
                <a:srgbClr val="FFFFFF"/>
              </a:buClr>
              <a:buSzPts val="1100"/>
              <a:buChar char="–"/>
              <a:defRPr>
                <a:solidFill>
                  <a:srgbClr val="FFFFFF"/>
                </a:solidFill>
              </a:defRPr>
            </a:lvl8pPr>
            <a:lvl9pPr indent="-298450" lvl="8" marL="4114800" rtl="0" algn="l">
              <a:lnSpc>
                <a:spcPct val="115000"/>
              </a:lnSpc>
              <a:spcBef>
                <a:spcPts val="1000"/>
              </a:spcBef>
              <a:spcAft>
                <a:spcPts val="1000"/>
              </a:spcAft>
              <a:buClr>
                <a:srgbClr val="FFFFFF"/>
              </a:buClr>
              <a:buSzPts val="1100"/>
              <a:buChar char="–"/>
              <a:defRPr>
                <a:solidFill>
                  <a:srgbClr val="FFFFFF"/>
                </a:solidFill>
              </a:defRPr>
            </a:lvl9pPr>
          </a:lstStyle>
          <a:p/>
        </p:txBody>
      </p:sp>
      <p:grpSp>
        <p:nvGrpSpPr>
          <p:cNvPr id="272" name="Google Shape;272;p52"/>
          <p:cNvGrpSpPr/>
          <p:nvPr/>
        </p:nvGrpSpPr>
        <p:grpSpPr>
          <a:xfrm>
            <a:off x="8291669" y="4740683"/>
            <a:ext cx="471415" cy="164675"/>
            <a:chOff x="238125" y="1563525"/>
            <a:chExt cx="7088950" cy="2569025"/>
          </a:xfrm>
        </p:grpSpPr>
        <p:sp>
          <p:nvSpPr>
            <p:cNvPr id="273" name="Google Shape;273;p52"/>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74" name="Google Shape;274;p52"/>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75" name="Google Shape;275;p52"/>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76" name="Google Shape;276;p52"/>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77" name="Google Shape;277;p52"/>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78" name="Google Shape;278;p52"/>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79" name="Google Shape;279;p52"/>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GenArt 2">
  <p:cSld name="Title - GenArt 2">
    <p:bg>
      <p:bgPr>
        <a:blipFill>
          <a:blip r:embed="rId2">
            <a:alphaModFix/>
          </a:blip>
          <a:stretch>
            <a:fillRect/>
          </a:stretch>
        </a:blipFill>
      </p:bgPr>
    </p:bg>
    <p:spTree>
      <p:nvGrpSpPr>
        <p:cNvPr id="280" name="Shape 280"/>
        <p:cNvGrpSpPr/>
        <p:nvPr/>
      </p:nvGrpSpPr>
      <p:grpSpPr>
        <a:xfrm>
          <a:off x="0" y="0"/>
          <a:ext cx="0" cy="0"/>
          <a:chOff x="0" y="0"/>
          <a:chExt cx="0" cy="0"/>
        </a:xfrm>
      </p:grpSpPr>
      <p:sp>
        <p:nvSpPr>
          <p:cNvPr id="281" name="Google Shape;281;p53"/>
          <p:cNvSpPr txBox="1"/>
          <p:nvPr>
            <p:ph type="ctrTitle"/>
          </p:nvPr>
        </p:nvSpPr>
        <p:spPr>
          <a:xfrm>
            <a:off x="571525" y="428700"/>
            <a:ext cx="7048500" cy="22038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1"/>
              </a:buClr>
              <a:buSzPts val="3600"/>
              <a:buFont typeface="Roboto Black"/>
              <a:buNone/>
              <a:defRPr b="0" sz="4800">
                <a:solidFill>
                  <a:schemeClr val="lt1"/>
                </a:solidFill>
                <a:latin typeface="Roboto Black"/>
                <a:ea typeface="Roboto Black"/>
                <a:cs typeface="Roboto Black"/>
                <a:sym typeface="Roboto Black"/>
              </a:defRPr>
            </a:lvl1pPr>
            <a:lvl2pPr lvl="1" rtl="0" algn="l">
              <a:lnSpc>
                <a:spcPct val="100000"/>
              </a:lnSpc>
              <a:spcBef>
                <a:spcPts val="0"/>
              </a:spcBef>
              <a:spcAft>
                <a:spcPts val="0"/>
              </a:spcAft>
              <a:buClr>
                <a:schemeClr val="lt1"/>
              </a:buClr>
              <a:buSzPts val="3600"/>
              <a:buFont typeface="Roboto Black"/>
              <a:buNone/>
              <a:defRPr b="0" sz="4800">
                <a:solidFill>
                  <a:schemeClr val="lt1"/>
                </a:solidFill>
                <a:latin typeface="Roboto Black"/>
                <a:ea typeface="Roboto Black"/>
                <a:cs typeface="Roboto Black"/>
                <a:sym typeface="Roboto Black"/>
              </a:defRPr>
            </a:lvl2pPr>
            <a:lvl3pPr lvl="2" rtl="0" algn="l">
              <a:lnSpc>
                <a:spcPct val="100000"/>
              </a:lnSpc>
              <a:spcBef>
                <a:spcPts val="0"/>
              </a:spcBef>
              <a:spcAft>
                <a:spcPts val="0"/>
              </a:spcAft>
              <a:buClr>
                <a:schemeClr val="lt1"/>
              </a:buClr>
              <a:buSzPts val="3600"/>
              <a:buFont typeface="Roboto Black"/>
              <a:buNone/>
              <a:defRPr b="0" sz="4800">
                <a:solidFill>
                  <a:schemeClr val="lt1"/>
                </a:solidFill>
                <a:latin typeface="Roboto Black"/>
                <a:ea typeface="Roboto Black"/>
                <a:cs typeface="Roboto Black"/>
                <a:sym typeface="Roboto Black"/>
              </a:defRPr>
            </a:lvl3pPr>
            <a:lvl4pPr lvl="3" rtl="0" algn="l">
              <a:lnSpc>
                <a:spcPct val="100000"/>
              </a:lnSpc>
              <a:spcBef>
                <a:spcPts val="0"/>
              </a:spcBef>
              <a:spcAft>
                <a:spcPts val="0"/>
              </a:spcAft>
              <a:buClr>
                <a:schemeClr val="lt1"/>
              </a:buClr>
              <a:buSzPts val="3600"/>
              <a:buFont typeface="Roboto Black"/>
              <a:buNone/>
              <a:defRPr b="0" sz="4800">
                <a:solidFill>
                  <a:schemeClr val="lt1"/>
                </a:solidFill>
                <a:latin typeface="Roboto Black"/>
                <a:ea typeface="Roboto Black"/>
                <a:cs typeface="Roboto Black"/>
                <a:sym typeface="Roboto Black"/>
              </a:defRPr>
            </a:lvl4pPr>
            <a:lvl5pPr lvl="4" rtl="0" algn="l">
              <a:lnSpc>
                <a:spcPct val="100000"/>
              </a:lnSpc>
              <a:spcBef>
                <a:spcPts val="0"/>
              </a:spcBef>
              <a:spcAft>
                <a:spcPts val="0"/>
              </a:spcAft>
              <a:buClr>
                <a:schemeClr val="lt1"/>
              </a:buClr>
              <a:buSzPts val="3600"/>
              <a:buFont typeface="Roboto Black"/>
              <a:buNone/>
              <a:defRPr b="0" sz="4800">
                <a:solidFill>
                  <a:schemeClr val="lt1"/>
                </a:solidFill>
                <a:latin typeface="Roboto Black"/>
                <a:ea typeface="Roboto Black"/>
                <a:cs typeface="Roboto Black"/>
                <a:sym typeface="Roboto Black"/>
              </a:defRPr>
            </a:lvl5pPr>
            <a:lvl6pPr lvl="5" rtl="0" algn="l">
              <a:lnSpc>
                <a:spcPct val="100000"/>
              </a:lnSpc>
              <a:spcBef>
                <a:spcPts val="0"/>
              </a:spcBef>
              <a:spcAft>
                <a:spcPts val="0"/>
              </a:spcAft>
              <a:buClr>
                <a:schemeClr val="lt1"/>
              </a:buClr>
              <a:buSzPts val="3600"/>
              <a:buFont typeface="Roboto Black"/>
              <a:buNone/>
              <a:defRPr b="0" sz="4800">
                <a:solidFill>
                  <a:schemeClr val="lt1"/>
                </a:solidFill>
                <a:latin typeface="Roboto Black"/>
                <a:ea typeface="Roboto Black"/>
                <a:cs typeface="Roboto Black"/>
                <a:sym typeface="Roboto Black"/>
              </a:defRPr>
            </a:lvl6pPr>
            <a:lvl7pPr lvl="6" rtl="0" algn="l">
              <a:lnSpc>
                <a:spcPct val="100000"/>
              </a:lnSpc>
              <a:spcBef>
                <a:spcPts val="0"/>
              </a:spcBef>
              <a:spcAft>
                <a:spcPts val="0"/>
              </a:spcAft>
              <a:buClr>
                <a:schemeClr val="lt1"/>
              </a:buClr>
              <a:buSzPts val="3600"/>
              <a:buFont typeface="Roboto Black"/>
              <a:buNone/>
              <a:defRPr b="0" sz="4800">
                <a:solidFill>
                  <a:schemeClr val="lt1"/>
                </a:solidFill>
                <a:latin typeface="Roboto Black"/>
                <a:ea typeface="Roboto Black"/>
                <a:cs typeface="Roboto Black"/>
                <a:sym typeface="Roboto Black"/>
              </a:defRPr>
            </a:lvl7pPr>
            <a:lvl8pPr lvl="7" rtl="0" algn="l">
              <a:lnSpc>
                <a:spcPct val="100000"/>
              </a:lnSpc>
              <a:spcBef>
                <a:spcPts val="0"/>
              </a:spcBef>
              <a:spcAft>
                <a:spcPts val="0"/>
              </a:spcAft>
              <a:buClr>
                <a:schemeClr val="lt1"/>
              </a:buClr>
              <a:buSzPts val="3600"/>
              <a:buFont typeface="Roboto Black"/>
              <a:buNone/>
              <a:defRPr b="0" sz="4800">
                <a:solidFill>
                  <a:schemeClr val="lt1"/>
                </a:solidFill>
                <a:latin typeface="Roboto Black"/>
                <a:ea typeface="Roboto Black"/>
                <a:cs typeface="Roboto Black"/>
                <a:sym typeface="Roboto Black"/>
              </a:defRPr>
            </a:lvl8pPr>
            <a:lvl9pPr lvl="8" rtl="0" algn="l">
              <a:lnSpc>
                <a:spcPct val="100000"/>
              </a:lnSpc>
              <a:spcBef>
                <a:spcPts val="0"/>
              </a:spcBef>
              <a:spcAft>
                <a:spcPts val="0"/>
              </a:spcAft>
              <a:buClr>
                <a:schemeClr val="lt1"/>
              </a:buClr>
              <a:buSzPts val="3600"/>
              <a:buFont typeface="Roboto Black"/>
              <a:buNone/>
              <a:defRPr b="0" sz="4800">
                <a:solidFill>
                  <a:schemeClr val="lt1"/>
                </a:solidFill>
                <a:latin typeface="Roboto Black"/>
                <a:ea typeface="Roboto Black"/>
                <a:cs typeface="Roboto Black"/>
                <a:sym typeface="Roboto Black"/>
              </a:defRPr>
            </a:lvl9pPr>
          </a:lstStyle>
          <a:p/>
        </p:txBody>
      </p:sp>
      <p:sp>
        <p:nvSpPr>
          <p:cNvPr id="282" name="Google Shape;282;p53"/>
          <p:cNvSpPr txBox="1"/>
          <p:nvPr>
            <p:ph idx="1" type="subTitle"/>
          </p:nvPr>
        </p:nvSpPr>
        <p:spPr>
          <a:xfrm>
            <a:off x="571525" y="3000950"/>
            <a:ext cx="6667500" cy="1500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1"/>
              </a:buClr>
              <a:buSzPts val="1400"/>
              <a:buNone/>
              <a:defRPr sz="1800">
                <a:solidFill>
                  <a:schemeClr val="lt1"/>
                </a:solidFill>
              </a:defRPr>
            </a:lvl1pPr>
            <a:lvl2pPr lvl="1" rtl="0" algn="l">
              <a:lnSpc>
                <a:spcPct val="115000"/>
              </a:lnSpc>
              <a:spcBef>
                <a:spcPts val="1000"/>
              </a:spcBef>
              <a:spcAft>
                <a:spcPts val="0"/>
              </a:spcAft>
              <a:buClr>
                <a:schemeClr val="lt1"/>
              </a:buClr>
              <a:buSzPts val="1400"/>
              <a:buNone/>
              <a:defRPr sz="1800">
                <a:solidFill>
                  <a:schemeClr val="lt1"/>
                </a:solidFill>
              </a:defRPr>
            </a:lvl2pPr>
            <a:lvl3pPr lvl="2" rtl="0" algn="l">
              <a:lnSpc>
                <a:spcPct val="115000"/>
              </a:lnSpc>
              <a:spcBef>
                <a:spcPts val="1000"/>
              </a:spcBef>
              <a:spcAft>
                <a:spcPts val="0"/>
              </a:spcAft>
              <a:buClr>
                <a:schemeClr val="lt1"/>
              </a:buClr>
              <a:buSzPts val="1400"/>
              <a:buNone/>
              <a:defRPr sz="1800">
                <a:solidFill>
                  <a:schemeClr val="lt1"/>
                </a:solidFill>
              </a:defRPr>
            </a:lvl3pPr>
            <a:lvl4pPr lvl="3" rtl="0" algn="l">
              <a:lnSpc>
                <a:spcPct val="115000"/>
              </a:lnSpc>
              <a:spcBef>
                <a:spcPts val="1000"/>
              </a:spcBef>
              <a:spcAft>
                <a:spcPts val="0"/>
              </a:spcAft>
              <a:buClr>
                <a:schemeClr val="lt1"/>
              </a:buClr>
              <a:buSzPts val="1400"/>
              <a:buNone/>
              <a:defRPr sz="1800">
                <a:solidFill>
                  <a:schemeClr val="lt1"/>
                </a:solidFill>
              </a:defRPr>
            </a:lvl4pPr>
            <a:lvl5pPr lvl="4" rtl="0" algn="l">
              <a:lnSpc>
                <a:spcPct val="115000"/>
              </a:lnSpc>
              <a:spcBef>
                <a:spcPts val="1000"/>
              </a:spcBef>
              <a:spcAft>
                <a:spcPts val="0"/>
              </a:spcAft>
              <a:buClr>
                <a:schemeClr val="lt1"/>
              </a:buClr>
              <a:buSzPts val="1400"/>
              <a:buNone/>
              <a:defRPr sz="1800">
                <a:solidFill>
                  <a:schemeClr val="lt1"/>
                </a:solidFill>
              </a:defRPr>
            </a:lvl5pPr>
            <a:lvl6pPr lvl="5" rtl="0" algn="l">
              <a:lnSpc>
                <a:spcPct val="115000"/>
              </a:lnSpc>
              <a:spcBef>
                <a:spcPts val="1000"/>
              </a:spcBef>
              <a:spcAft>
                <a:spcPts val="0"/>
              </a:spcAft>
              <a:buClr>
                <a:schemeClr val="lt1"/>
              </a:buClr>
              <a:buSzPts val="1400"/>
              <a:buNone/>
              <a:defRPr sz="1800">
                <a:solidFill>
                  <a:schemeClr val="lt1"/>
                </a:solidFill>
              </a:defRPr>
            </a:lvl6pPr>
            <a:lvl7pPr lvl="6" rtl="0" algn="l">
              <a:lnSpc>
                <a:spcPct val="115000"/>
              </a:lnSpc>
              <a:spcBef>
                <a:spcPts val="1000"/>
              </a:spcBef>
              <a:spcAft>
                <a:spcPts val="0"/>
              </a:spcAft>
              <a:buClr>
                <a:schemeClr val="lt1"/>
              </a:buClr>
              <a:buSzPts val="1400"/>
              <a:buNone/>
              <a:defRPr sz="1800">
                <a:solidFill>
                  <a:schemeClr val="lt1"/>
                </a:solidFill>
              </a:defRPr>
            </a:lvl7pPr>
            <a:lvl8pPr lvl="7" rtl="0" algn="l">
              <a:lnSpc>
                <a:spcPct val="115000"/>
              </a:lnSpc>
              <a:spcBef>
                <a:spcPts val="1000"/>
              </a:spcBef>
              <a:spcAft>
                <a:spcPts val="0"/>
              </a:spcAft>
              <a:buClr>
                <a:schemeClr val="lt1"/>
              </a:buClr>
              <a:buSzPts val="1400"/>
              <a:buNone/>
              <a:defRPr sz="1800">
                <a:solidFill>
                  <a:schemeClr val="lt1"/>
                </a:solidFill>
              </a:defRPr>
            </a:lvl8pPr>
            <a:lvl9pPr lvl="8" rtl="0" algn="l">
              <a:lnSpc>
                <a:spcPct val="115000"/>
              </a:lnSpc>
              <a:spcBef>
                <a:spcPts val="1000"/>
              </a:spcBef>
              <a:spcAft>
                <a:spcPts val="1000"/>
              </a:spcAft>
              <a:buClr>
                <a:schemeClr val="lt1"/>
              </a:buClr>
              <a:buSzPts val="1400"/>
              <a:buNone/>
              <a:defRPr sz="1800">
                <a:solidFill>
                  <a:schemeClr val="lt1"/>
                </a:solidFill>
              </a:defRPr>
            </a:lvl9pPr>
          </a:lstStyle>
          <a:p/>
        </p:txBody>
      </p:sp>
      <p:grpSp>
        <p:nvGrpSpPr>
          <p:cNvPr id="283" name="Google Shape;283;p53"/>
          <p:cNvGrpSpPr/>
          <p:nvPr/>
        </p:nvGrpSpPr>
        <p:grpSpPr>
          <a:xfrm>
            <a:off x="8291669" y="4740683"/>
            <a:ext cx="471415" cy="164675"/>
            <a:chOff x="238125" y="1563525"/>
            <a:chExt cx="7088950" cy="2569025"/>
          </a:xfrm>
        </p:grpSpPr>
        <p:sp>
          <p:nvSpPr>
            <p:cNvPr id="284" name="Google Shape;284;p53"/>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chemeClr val="lt1"/>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85" name="Google Shape;285;p53"/>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chemeClr val="lt1"/>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86" name="Google Shape;286;p53"/>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chemeClr val="lt1"/>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87" name="Google Shape;287;p53"/>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chemeClr val="lt1"/>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88" name="Google Shape;288;p53"/>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chemeClr val="lt1"/>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89" name="Google Shape;289;p53"/>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chemeClr val="lt1"/>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90" name="Google Shape;290;p53"/>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chemeClr val="lt1"/>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sp>
        <p:nvSpPr>
          <p:cNvPr id="291" name="Google Shape;291;p53"/>
          <p:cNvSpPr txBox="1"/>
          <p:nvPr/>
        </p:nvSpPr>
        <p:spPr>
          <a:xfrm rot="-5400000">
            <a:off x="7271541" y="1897650"/>
            <a:ext cx="3506100" cy="138600"/>
          </a:xfrm>
          <a:prstGeom prst="rect">
            <a:avLst/>
          </a:prstGeom>
          <a:noFill/>
          <a:ln>
            <a:noFill/>
          </a:ln>
        </p:spPr>
        <p:txBody>
          <a:bodyPr anchorCtr="0" anchor="t" bIns="34275" lIns="34275" spcFirstLastPara="1" rIns="34275" wrap="square" tIns="34275">
            <a:noAutofit/>
          </a:bodyPr>
          <a:lstStyle/>
          <a:p>
            <a:pPr indent="0" lvl="0" marL="0" marR="0" rtl="0" algn="r">
              <a:spcBef>
                <a:spcPts val="0"/>
              </a:spcBef>
              <a:spcAft>
                <a:spcPts val="0"/>
              </a:spcAft>
              <a:buClr>
                <a:srgbClr val="B7B7B7"/>
              </a:buClr>
              <a:buSzPts val="500"/>
              <a:buFont typeface="Roboto"/>
              <a:buNone/>
            </a:pPr>
            <a:r>
              <a:rPr lang="en" sz="500">
                <a:solidFill>
                  <a:srgbClr val="B7B7B7"/>
                </a:solidFill>
                <a:latin typeface="Roboto"/>
                <a:ea typeface="Roboto"/>
                <a:cs typeface="Roboto"/>
                <a:sym typeface="Roboto"/>
              </a:rPr>
              <a:t>  Generative Art — Made with Unity</a:t>
            </a:r>
            <a:endParaRPr sz="500">
              <a:solidFill>
                <a:srgbClr val="B7B7B7"/>
              </a:solidFill>
              <a:latin typeface="Roboto"/>
              <a:ea typeface="Roboto"/>
              <a:cs typeface="Roboto"/>
              <a:sym typeface="Roboto"/>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uble Image - white">
  <p:cSld name="Double Image - white">
    <p:spTree>
      <p:nvGrpSpPr>
        <p:cNvPr id="292" name="Shape 292"/>
        <p:cNvGrpSpPr/>
        <p:nvPr/>
      </p:nvGrpSpPr>
      <p:grpSpPr>
        <a:xfrm>
          <a:off x="0" y="0"/>
          <a:ext cx="0" cy="0"/>
          <a:chOff x="0" y="0"/>
          <a:chExt cx="0" cy="0"/>
        </a:xfrm>
      </p:grpSpPr>
      <p:sp>
        <p:nvSpPr>
          <p:cNvPr id="293" name="Google Shape;293;p54"/>
          <p:cNvSpPr txBox="1"/>
          <p:nvPr>
            <p:ph type="title"/>
          </p:nvPr>
        </p:nvSpPr>
        <p:spPr>
          <a:xfrm>
            <a:off x="476250" y="321300"/>
            <a:ext cx="7524900" cy="5859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2100"/>
              <a:buNone/>
              <a:defRPr/>
            </a:lvl1pPr>
            <a:lvl2pPr lvl="1" rtl="0" algn="l">
              <a:lnSpc>
                <a:spcPct val="100000"/>
              </a:lnSpc>
              <a:spcBef>
                <a:spcPts val="0"/>
              </a:spcBef>
              <a:spcAft>
                <a:spcPts val="0"/>
              </a:spcAft>
              <a:buSzPts val="2100"/>
              <a:buNone/>
              <a:defRPr/>
            </a:lvl2pPr>
            <a:lvl3pPr lvl="2" rtl="0" algn="l">
              <a:lnSpc>
                <a:spcPct val="100000"/>
              </a:lnSpc>
              <a:spcBef>
                <a:spcPts val="0"/>
              </a:spcBef>
              <a:spcAft>
                <a:spcPts val="0"/>
              </a:spcAft>
              <a:buSzPts val="2100"/>
              <a:buNone/>
              <a:defRPr/>
            </a:lvl3pPr>
            <a:lvl4pPr lvl="3" rtl="0" algn="l">
              <a:lnSpc>
                <a:spcPct val="100000"/>
              </a:lnSpc>
              <a:spcBef>
                <a:spcPts val="0"/>
              </a:spcBef>
              <a:spcAft>
                <a:spcPts val="0"/>
              </a:spcAft>
              <a:buSzPts val="2100"/>
              <a:buNone/>
              <a:defRPr/>
            </a:lvl4pPr>
            <a:lvl5pPr lvl="4" rtl="0" algn="l">
              <a:lnSpc>
                <a:spcPct val="100000"/>
              </a:lnSpc>
              <a:spcBef>
                <a:spcPts val="0"/>
              </a:spcBef>
              <a:spcAft>
                <a:spcPts val="0"/>
              </a:spcAft>
              <a:buSzPts val="2100"/>
              <a:buNone/>
              <a:defRPr/>
            </a:lvl5pPr>
            <a:lvl6pPr lvl="5" rtl="0" algn="l">
              <a:lnSpc>
                <a:spcPct val="100000"/>
              </a:lnSpc>
              <a:spcBef>
                <a:spcPts val="0"/>
              </a:spcBef>
              <a:spcAft>
                <a:spcPts val="0"/>
              </a:spcAft>
              <a:buSzPts val="2100"/>
              <a:buNone/>
              <a:defRPr/>
            </a:lvl6pPr>
            <a:lvl7pPr lvl="6" rtl="0" algn="l">
              <a:lnSpc>
                <a:spcPct val="100000"/>
              </a:lnSpc>
              <a:spcBef>
                <a:spcPts val="0"/>
              </a:spcBef>
              <a:spcAft>
                <a:spcPts val="0"/>
              </a:spcAft>
              <a:buSzPts val="2100"/>
              <a:buNone/>
              <a:defRPr/>
            </a:lvl7pPr>
            <a:lvl8pPr lvl="7" rtl="0" algn="l">
              <a:lnSpc>
                <a:spcPct val="100000"/>
              </a:lnSpc>
              <a:spcBef>
                <a:spcPts val="0"/>
              </a:spcBef>
              <a:spcAft>
                <a:spcPts val="0"/>
              </a:spcAft>
              <a:buSzPts val="2100"/>
              <a:buNone/>
              <a:defRPr/>
            </a:lvl8pPr>
            <a:lvl9pPr lvl="8" rtl="0" algn="l">
              <a:lnSpc>
                <a:spcPct val="100000"/>
              </a:lnSpc>
              <a:spcBef>
                <a:spcPts val="0"/>
              </a:spcBef>
              <a:spcAft>
                <a:spcPts val="0"/>
              </a:spcAft>
              <a:buSzPts val="2100"/>
              <a:buNone/>
              <a:defRPr/>
            </a:lvl9pPr>
          </a:lstStyle>
          <a:p/>
        </p:txBody>
      </p:sp>
      <p:sp>
        <p:nvSpPr>
          <p:cNvPr id="294" name="Google Shape;294;p54"/>
          <p:cNvSpPr txBox="1"/>
          <p:nvPr/>
        </p:nvSpPr>
        <p:spPr>
          <a:xfrm>
            <a:off x="476250" y="1025500"/>
            <a:ext cx="3576000" cy="25332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ctr">
              <a:spcBef>
                <a:spcPts val="0"/>
              </a:spcBef>
              <a:spcAft>
                <a:spcPts val="0"/>
              </a:spcAft>
              <a:buClr>
                <a:schemeClr val="dk1"/>
              </a:buClr>
              <a:buSzPts val="1000"/>
              <a:buFont typeface="Roboto"/>
              <a:buNone/>
            </a:pPr>
            <a:r>
              <a:rPr i="1" lang="en" sz="1000">
                <a:solidFill>
                  <a:schemeClr val="dk1"/>
                </a:solidFill>
                <a:latin typeface="Roboto"/>
                <a:ea typeface="Roboto"/>
                <a:cs typeface="Roboto"/>
                <a:sym typeface="Roboto"/>
              </a:rPr>
              <a:t>Replace with image</a:t>
            </a:r>
            <a:endParaRPr i="1" sz="1000">
              <a:solidFill>
                <a:schemeClr val="dk1"/>
              </a:solidFill>
              <a:latin typeface="Roboto"/>
              <a:ea typeface="Roboto"/>
              <a:cs typeface="Roboto"/>
              <a:sym typeface="Roboto"/>
            </a:endParaRPr>
          </a:p>
        </p:txBody>
      </p:sp>
      <p:sp>
        <p:nvSpPr>
          <p:cNvPr id="295" name="Google Shape;295;p54"/>
          <p:cNvSpPr txBox="1"/>
          <p:nvPr>
            <p:ph idx="1" type="body"/>
          </p:nvPr>
        </p:nvSpPr>
        <p:spPr>
          <a:xfrm>
            <a:off x="476125" y="3687850"/>
            <a:ext cx="3576000" cy="813600"/>
          </a:xfrm>
          <a:prstGeom prst="rect">
            <a:avLst/>
          </a:prstGeom>
          <a:noFill/>
          <a:ln>
            <a:noFill/>
          </a:ln>
        </p:spPr>
        <p:txBody>
          <a:bodyPr anchorCtr="0" anchor="t" bIns="0" lIns="0" spcFirstLastPara="1" rIns="0" wrap="square" tIns="0">
            <a:noAutofit/>
          </a:bodyPr>
          <a:lstStyle>
            <a:lvl1pPr indent="-311150" lvl="0" marL="457200" rtl="0" algn="l">
              <a:lnSpc>
                <a:spcPct val="115000"/>
              </a:lnSpc>
              <a:spcBef>
                <a:spcPts val="0"/>
              </a:spcBef>
              <a:spcAft>
                <a:spcPts val="0"/>
              </a:spcAft>
              <a:buSzPts val="1300"/>
              <a:buChar char="—"/>
              <a:defRPr/>
            </a:lvl1pPr>
            <a:lvl2pPr indent="-298450" lvl="1" marL="914400" rtl="0" algn="l">
              <a:lnSpc>
                <a:spcPct val="115000"/>
              </a:lnSpc>
              <a:spcBef>
                <a:spcPts val="1000"/>
              </a:spcBef>
              <a:spcAft>
                <a:spcPts val="0"/>
              </a:spcAft>
              <a:buSzPts val="1100"/>
              <a:buChar char="–"/>
              <a:defRPr/>
            </a:lvl2pPr>
            <a:lvl3pPr indent="-298450" lvl="2" marL="1371600" rtl="0" algn="l">
              <a:lnSpc>
                <a:spcPct val="115000"/>
              </a:lnSpc>
              <a:spcBef>
                <a:spcPts val="1000"/>
              </a:spcBef>
              <a:spcAft>
                <a:spcPts val="0"/>
              </a:spcAft>
              <a:buSzPts val="1100"/>
              <a:buChar char="–"/>
              <a:defRPr/>
            </a:lvl3pPr>
            <a:lvl4pPr indent="-298450" lvl="3" marL="1828800" rtl="0" algn="l">
              <a:lnSpc>
                <a:spcPct val="115000"/>
              </a:lnSpc>
              <a:spcBef>
                <a:spcPts val="1000"/>
              </a:spcBef>
              <a:spcAft>
                <a:spcPts val="0"/>
              </a:spcAft>
              <a:buSzPts val="1100"/>
              <a:buChar char="–"/>
              <a:defRPr/>
            </a:lvl4pPr>
            <a:lvl5pPr indent="-298450" lvl="4" marL="2286000" rtl="0" algn="l">
              <a:lnSpc>
                <a:spcPct val="115000"/>
              </a:lnSpc>
              <a:spcBef>
                <a:spcPts val="1000"/>
              </a:spcBef>
              <a:spcAft>
                <a:spcPts val="0"/>
              </a:spcAft>
              <a:buSzPts val="1100"/>
              <a:buChar char="–"/>
              <a:defRPr/>
            </a:lvl5pPr>
            <a:lvl6pPr indent="-298450" lvl="5" marL="2743200" rtl="0" algn="l">
              <a:lnSpc>
                <a:spcPct val="115000"/>
              </a:lnSpc>
              <a:spcBef>
                <a:spcPts val="1000"/>
              </a:spcBef>
              <a:spcAft>
                <a:spcPts val="0"/>
              </a:spcAft>
              <a:buSzPts val="1100"/>
              <a:buChar char="–"/>
              <a:defRPr/>
            </a:lvl6pPr>
            <a:lvl7pPr indent="-298450" lvl="6" marL="3200400" rtl="0" algn="l">
              <a:lnSpc>
                <a:spcPct val="115000"/>
              </a:lnSpc>
              <a:spcBef>
                <a:spcPts val="1000"/>
              </a:spcBef>
              <a:spcAft>
                <a:spcPts val="0"/>
              </a:spcAft>
              <a:buSzPts val="1100"/>
              <a:buChar char="–"/>
              <a:defRPr/>
            </a:lvl7pPr>
            <a:lvl8pPr indent="-298450" lvl="7" marL="3657600" rtl="0" algn="l">
              <a:lnSpc>
                <a:spcPct val="115000"/>
              </a:lnSpc>
              <a:spcBef>
                <a:spcPts val="1000"/>
              </a:spcBef>
              <a:spcAft>
                <a:spcPts val="0"/>
              </a:spcAft>
              <a:buSzPts val="1100"/>
              <a:buChar char="–"/>
              <a:defRPr/>
            </a:lvl8pPr>
            <a:lvl9pPr indent="-298450" lvl="8" marL="4114800" rtl="0" algn="l">
              <a:lnSpc>
                <a:spcPct val="115000"/>
              </a:lnSpc>
              <a:spcBef>
                <a:spcPts val="1000"/>
              </a:spcBef>
              <a:spcAft>
                <a:spcPts val="1000"/>
              </a:spcAft>
              <a:buSzPts val="1100"/>
              <a:buChar char="–"/>
              <a:defRPr/>
            </a:lvl9pPr>
          </a:lstStyle>
          <a:p/>
        </p:txBody>
      </p:sp>
      <p:sp>
        <p:nvSpPr>
          <p:cNvPr id="296" name="Google Shape;296;p54"/>
          <p:cNvSpPr txBox="1"/>
          <p:nvPr>
            <p:ph idx="2" type="body"/>
          </p:nvPr>
        </p:nvSpPr>
        <p:spPr>
          <a:xfrm>
            <a:off x="4619600" y="3687850"/>
            <a:ext cx="3576000" cy="813600"/>
          </a:xfrm>
          <a:prstGeom prst="rect">
            <a:avLst/>
          </a:prstGeom>
          <a:noFill/>
          <a:ln>
            <a:noFill/>
          </a:ln>
        </p:spPr>
        <p:txBody>
          <a:bodyPr anchorCtr="0" anchor="t" bIns="0" lIns="0" spcFirstLastPara="1" rIns="0" wrap="square" tIns="0">
            <a:noAutofit/>
          </a:bodyPr>
          <a:lstStyle>
            <a:lvl1pPr indent="-311150" lvl="0" marL="457200" rtl="0" algn="l">
              <a:lnSpc>
                <a:spcPct val="115000"/>
              </a:lnSpc>
              <a:spcBef>
                <a:spcPts val="0"/>
              </a:spcBef>
              <a:spcAft>
                <a:spcPts val="0"/>
              </a:spcAft>
              <a:buSzPts val="1300"/>
              <a:buChar char="—"/>
              <a:defRPr/>
            </a:lvl1pPr>
            <a:lvl2pPr indent="-298450" lvl="1" marL="914400" rtl="0" algn="l">
              <a:lnSpc>
                <a:spcPct val="115000"/>
              </a:lnSpc>
              <a:spcBef>
                <a:spcPts val="1000"/>
              </a:spcBef>
              <a:spcAft>
                <a:spcPts val="0"/>
              </a:spcAft>
              <a:buSzPts val="1100"/>
              <a:buChar char="–"/>
              <a:defRPr/>
            </a:lvl2pPr>
            <a:lvl3pPr indent="-298450" lvl="2" marL="1371600" rtl="0" algn="l">
              <a:lnSpc>
                <a:spcPct val="115000"/>
              </a:lnSpc>
              <a:spcBef>
                <a:spcPts val="1000"/>
              </a:spcBef>
              <a:spcAft>
                <a:spcPts val="0"/>
              </a:spcAft>
              <a:buSzPts val="1100"/>
              <a:buChar char="–"/>
              <a:defRPr/>
            </a:lvl3pPr>
            <a:lvl4pPr indent="-298450" lvl="3" marL="1828800" rtl="0" algn="l">
              <a:lnSpc>
                <a:spcPct val="115000"/>
              </a:lnSpc>
              <a:spcBef>
                <a:spcPts val="1000"/>
              </a:spcBef>
              <a:spcAft>
                <a:spcPts val="0"/>
              </a:spcAft>
              <a:buSzPts val="1100"/>
              <a:buChar char="–"/>
              <a:defRPr/>
            </a:lvl4pPr>
            <a:lvl5pPr indent="-298450" lvl="4" marL="2286000" rtl="0" algn="l">
              <a:lnSpc>
                <a:spcPct val="115000"/>
              </a:lnSpc>
              <a:spcBef>
                <a:spcPts val="1000"/>
              </a:spcBef>
              <a:spcAft>
                <a:spcPts val="0"/>
              </a:spcAft>
              <a:buSzPts val="1100"/>
              <a:buChar char="–"/>
              <a:defRPr/>
            </a:lvl5pPr>
            <a:lvl6pPr indent="-298450" lvl="5" marL="2743200" rtl="0" algn="l">
              <a:lnSpc>
                <a:spcPct val="115000"/>
              </a:lnSpc>
              <a:spcBef>
                <a:spcPts val="1000"/>
              </a:spcBef>
              <a:spcAft>
                <a:spcPts val="0"/>
              </a:spcAft>
              <a:buSzPts val="1100"/>
              <a:buChar char="–"/>
              <a:defRPr/>
            </a:lvl6pPr>
            <a:lvl7pPr indent="-298450" lvl="6" marL="3200400" rtl="0" algn="l">
              <a:lnSpc>
                <a:spcPct val="115000"/>
              </a:lnSpc>
              <a:spcBef>
                <a:spcPts val="1000"/>
              </a:spcBef>
              <a:spcAft>
                <a:spcPts val="0"/>
              </a:spcAft>
              <a:buSzPts val="1100"/>
              <a:buChar char="–"/>
              <a:defRPr/>
            </a:lvl7pPr>
            <a:lvl8pPr indent="-298450" lvl="7" marL="3657600" rtl="0" algn="l">
              <a:lnSpc>
                <a:spcPct val="115000"/>
              </a:lnSpc>
              <a:spcBef>
                <a:spcPts val="1000"/>
              </a:spcBef>
              <a:spcAft>
                <a:spcPts val="0"/>
              </a:spcAft>
              <a:buSzPts val="1100"/>
              <a:buChar char="–"/>
              <a:defRPr/>
            </a:lvl8pPr>
            <a:lvl9pPr indent="-298450" lvl="8" marL="4114800" rtl="0" algn="l">
              <a:lnSpc>
                <a:spcPct val="115000"/>
              </a:lnSpc>
              <a:spcBef>
                <a:spcPts val="1000"/>
              </a:spcBef>
              <a:spcAft>
                <a:spcPts val="1000"/>
              </a:spcAft>
              <a:buSzPts val="1100"/>
              <a:buChar char="–"/>
              <a:defRPr/>
            </a:lvl9pPr>
          </a:lstStyle>
          <a:p/>
        </p:txBody>
      </p:sp>
      <p:sp>
        <p:nvSpPr>
          <p:cNvPr id="297" name="Google Shape;297;p54"/>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lvl1pPr indent="0" lvl="0" marL="0" marR="0" rtl="0" algn="ctr">
              <a:buClr>
                <a:schemeClr val="dk1"/>
              </a:buClr>
              <a:buSzPts val="500"/>
              <a:buFont typeface="Roboto"/>
              <a:buNone/>
              <a:defRPr sz="500">
                <a:solidFill>
                  <a:schemeClr val="dk1"/>
                </a:solidFill>
                <a:latin typeface="Roboto"/>
                <a:ea typeface="Roboto"/>
                <a:cs typeface="Roboto"/>
                <a:sym typeface="Roboto"/>
              </a:defRPr>
            </a:lvl1pPr>
            <a:lvl2pPr indent="0" lvl="1" marL="0" marR="0" rtl="0" algn="ctr">
              <a:buClr>
                <a:schemeClr val="dk1"/>
              </a:buClr>
              <a:buSzPts val="500"/>
              <a:buFont typeface="Roboto"/>
              <a:buNone/>
              <a:defRPr sz="500">
                <a:solidFill>
                  <a:schemeClr val="dk1"/>
                </a:solidFill>
                <a:latin typeface="Roboto"/>
                <a:ea typeface="Roboto"/>
                <a:cs typeface="Roboto"/>
                <a:sym typeface="Roboto"/>
              </a:defRPr>
            </a:lvl2pPr>
            <a:lvl3pPr indent="0" lvl="2" marL="0" marR="0" rtl="0" algn="ctr">
              <a:buClr>
                <a:schemeClr val="dk1"/>
              </a:buClr>
              <a:buSzPts val="500"/>
              <a:buFont typeface="Roboto"/>
              <a:buNone/>
              <a:defRPr sz="500">
                <a:solidFill>
                  <a:schemeClr val="dk1"/>
                </a:solidFill>
                <a:latin typeface="Roboto"/>
                <a:ea typeface="Roboto"/>
                <a:cs typeface="Roboto"/>
                <a:sym typeface="Roboto"/>
              </a:defRPr>
            </a:lvl3pPr>
            <a:lvl4pPr indent="0" lvl="3" marL="0" marR="0" rtl="0" algn="ctr">
              <a:buClr>
                <a:schemeClr val="dk1"/>
              </a:buClr>
              <a:buSzPts val="500"/>
              <a:buFont typeface="Roboto"/>
              <a:buNone/>
              <a:defRPr sz="500">
                <a:solidFill>
                  <a:schemeClr val="dk1"/>
                </a:solidFill>
                <a:latin typeface="Roboto"/>
                <a:ea typeface="Roboto"/>
                <a:cs typeface="Roboto"/>
                <a:sym typeface="Roboto"/>
              </a:defRPr>
            </a:lvl4pPr>
            <a:lvl5pPr indent="0" lvl="4" marL="0" marR="0" rtl="0" algn="ctr">
              <a:buClr>
                <a:schemeClr val="dk1"/>
              </a:buClr>
              <a:buSzPts val="500"/>
              <a:buFont typeface="Roboto"/>
              <a:buNone/>
              <a:defRPr sz="500">
                <a:solidFill>
                  <a:schemeClr val="dk1"/>
                </a:solidFill>
                <a:latin typeface="Roboto"/>
                <a:ea typeface="Roboto"/>
                <a:cs typeface="Roboto"/>
                <a:sym typeface="Roboto"/>
              </a:defRPr>
            </a:lvl5pPr>
            <a:lvl6pPr indent="0" lvl="5" marL="0" marR="0" rtl="0" algn="ctr">
              <a:buClr>
                <a:schemeClr val="dk1"/>
              </a:buClr>
              <a:buSzPts val="500"/>
              <a:buFont typeface="Roboto"/>
              <a:buNone/>
              <a:defRPr sz="500">
                <a:solidFill>
                  <a:schemeClr val="dk1"/>
                </a:solidFill>
                <a:latin typeface="Roboto"/>
                <a:ea typeface="Roboto"/>
                <a:cs typeface="Roboto"/>
                <a:sym typeface="Roboto"/>
              </a:defRPr>
            </a:lvl6pPr>
            <a:lvl7pPr indent="0" lvl="6" marL="0" marR="0" rtl="0" algn="ctr">
              <a:buClr>
                <a:schemeClr val="dk1"/>
              </a:buClr>
              <a:buSzPts val="500"/>
              <a:buFont typeface="Roboto"/>
              <a:buNone/>
              <a:defRPr sz="500">
                <a:solidFill>
                  <a:schemeClr val="dk1"/>
                </a:solidFill>
                <a:latin typeface="Roboto"/>
                <a:ea typeface="Roboto"/>
                <a:cs typeface="Roboto"/>
                <a:sym typeface="Roboto"/>
              </a:defRPr>
            </a:lvl7pPr>
            <a:lvl8pPr indent="0" lvl="7" marL="0" marR="0" rtl="0" algn="ctr">
              <a:buClr>
                <a:schemeClr val="dk1"/>
              </a:buClr>
              <a:buSzPts val="500"/>
              <a:buFont typeface="Roboto"/>
              <a:buNone/>
              <a:defRPr sz="500">
                <a:solidFill>
                  <a:schemeClr val="dk1"/>
                </a:solidFill>
                <a:latin typeface="Roboto"/>
                <a:ea typeface="Roboto"/>
                <a:cs typeface="Roboto"/>
                <a:sym typeface="Roboto"/>
              </a:defRPr>
            </a:lvl8pPr>
            <a:lvl9pPr indent="0" lvl="8" marL="0" marR="0" rtl="0" algn="ctr">
              <a:buClr>
                <a:schemeClr val="dk1"/>
              </a:buClr>
              <a:buSzPts val="500"/>
              <a:buFont typeface="Roboto"/>
              <a:buNone/>
              <a:defRPr sz="500">
                <a:solidFill>
                  <a:schemeClr val="dk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sp>
        <p:nvSpPr>
          <p:cNvPr id="298" name="Google Shape;298;p54"/>
          <p:cNvSpPr txBox="1"/>
          <p:nvPr/>
        </p:nvSpPr>
        <p:spPr>
          <a:xfrm>
            <a:off x="4619600" y="1025500"/>
            <a:ext cx="3576000" cy="25332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ctr">
              <a:spcBef>
                <a:spcPts val="0"/>
              </a:spcBef>
              <a:spcAft>
                <a:spcPts val="0"/>
              </a:spcAft>
              <a:buClr>
                <a:schemeClr val="dk1"/>
              </a:buClr>
              <a:buSzPts val="1000"/>
              <a:buFont typeface="Roboto"/>
              <a:buNone/>
            </a:pPr>
            <a:r>
              <a:rPr i="1" lang="en" sz="1000">
                <a:solidFill>
                  <a:schemeClr val="dk1"/>
                </a:solidFill>
                <a:latin typeface="Roboto"/>
                <a:ea typeface="Roboto"/>
                <a:cs typeface="Roboto"/>
                <a:sym typeface="Roboto"/>
              </a:rPr>
              <a:t>Replace with image</a:t>
            </a:r>
            <a:endParaRPr i="1" sz="1000">
              <a:solidFill>
                <a:schemeClr val="dk1"/>
              </a:solidFill>
              <a:latin typeface="Roboto"/>
              <a:ea typeface="Roboto"/>
              <a:cs typeface="Roboto"/>
              <a:sym typeface="Roboto"/>
            </a:endParaRPr>
          </a:p>
        </p:txBody>
      </p:sp>
      <p:grpSp>
        <p:nvGrpSpPr>
          <p:cNvPr id="299" name="Google Shape;299;p54"/>
          <p:cNvGrpSpPr/>
          <p:nvPr/>
        </p:nvGrpSpPr>
        <p:grpSpPr>
          <a:xfrm>
            <a:off x="8291669" y="4740683"/>
            <a:ext cx="471415" cy="164675"/>
            <a:chOff x="238125" y="1563525"/>
            <a:chExt cx="7088950" cy="2569025"/>
          </a:xfrm>
        </p:grpSpPr>
        <p:sp>
          <p:nvSpPr>
            <p:cNvPr id="300" name="Google Shape;300;p54"/>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000000"/>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01" name="Google Shape;301;p54"/>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000000"/>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02" name="Google Shape;302;p54"/>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000000"/>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03" name="Google Shape;303;p54"/>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rgbClr val="000000"/>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04" name="Google Shape;304;p54"/>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rgbClr val="000000"/>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05" name="Google Shape;305;p54"/>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000000"/>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06" name="Google Shape;306;p54"/>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000000"/>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uble Image - black">
  <p:cSld name="Double Image - black">
    <p:bg>
      <p:bgPr>
        <a:solidFill>
          <a:srgbClr val="000000"/>
        </a:solidFill>
      </p:bgPr>
    </p:bg>
    <p:spTree>
      <p:nvGrpSpPr>
        <p:cNvPr id="307" name="Shape 307"/>
        <p:cNvGrpSpPr/>
        <p:nvPr/>
      </p:nvGrpSpPr>
      <p:grpSpPr>
        <a:xfrm>
          <a:off x="0" y="0"/>
          <a:ext cx="0" cy="0"/>
          <a:chOff x="0" y="0"/>
          <a:chExt cx="0" cy="0"/>
        </a:xfrm>
      </p:grpSpPr>
      <p:sp>
        <p:nvSpPr>
          <p:cNvPr id="308" name="Google Shape;308;p55"/>
          <p:cNvSpPr txBox="1"/>
          <p:nvPr>
            <p:ph type="title"/>
          </p:nvPr>
        </p:nvSpPr>
        <p:spPr>
          <a:xfrm>
            <a:off x="476250" y="321300"/>
            <a:ext cx="7524900" cy="5859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2100"/>
              <a:buNone/>
              <a:defRPr>
                <a:solidFill>
                  <a:srgbClr val="FFFFFF"/>
                </a:solidFill>
              </a:defRPr>
            </a:lvl1pPr>
            <a:lvl2pPr lvl="1" rtl="0" algn="l">
              <a:lnSpc>
                <a:spcPct val="100000"/>
              </a:lnSpc>
              <a:spcBef>
                <a:spcPts val="0"/>
              </a:spcBef>
              <a:spcAft>
                <a:spcPts val="0"/>
              </a:spcAft>
              <a:buSzPts val="2100"/>
              <a:buNone/>
              <a:defRPr>
                <a:solidFill>
                  <a:srgbClr val="FFFFFF"/>
                </a:solidFill>
              </a:defRPr>
            </a:lvl2pPr>
            <a:lvl3pPr lvl="2" rtl="0" algn="l">
              <a:lnSpc>
                <a:spcPct val="100000"/>
              </a:lnSpc>
              <a:spcBef>
                <a:spcPts val="0"/>
              </a:spcBef>
              <a:spcAft>
                <a:spcPts val="0"/>
              </a:spcAft>
              <a:buSzPts val="2100"/>
              <a:buNone/>
              <a:defRPr>
                <a:solidFill>
                  <a:srgbClr val="FFFFFF"/>
                </a:solidFill>
              </a:defRPr>
            </a:lvl3pPr>
            <a:lvl4pPr lvl="3" rtl="0" algn="l">
              <a:lnSpc>
                <a:spcPct val="100000"/>
              </a:lnSpc>
              <a:spcBef>
                <a:spcPts val="0"/>
              </a:spcBef>
              <a:spcAft>
                <a:spcPts val="0"/>
              </a:spcAft>
              <a:buSzPts val="2100"/>
              <a:buNone/>
              <a:defRPr>
                <a:solidFill>
                  <a:srgbClr val="FFFFFF"/>
                </a:solidFill>
              </a:defRPr>
            </a:lvl4pPr>
            <a:lvl5pPr lvl="4" rtl="0" algn="l">
              <a:lnSpc>
                <a:spcPct val="100000"/>
              </a:lnSpc>
              <a:spcBef>
                <a:spcPts val="0"/>
              </a:spcBef>
              <a:spcAft>
                <a:spcPts val="0"/>
              </a:spcAft>
              <a:buSzPts val="2100"/>
              <a:buNone/>
              <a:defRPr>
                <a:solidFill>
                  <a:srgbClr val="FFFFFF"/>
                </a:solidFill>
              </a:defRPr>
            </a:lvl5pPr>
            <a:lvl6pPr lvl="5" rtl="0" algn="l">
              <a:lnSpc>
                <a:spcPct val="100000"/>
              </a:lnSpc>
              <a:spcBef>
                <a:spcPts val="0"/>
              </a:spcBef>
              <a:spcAft>
                <a:spcPts val="0"/>
              </a:spcAft>
              <a:buSzPts val="2100"/>
              <a:buNone/>
              <a:defRPr>
                <a:solidFill>
                  <a:srgbClr val="FFFFFF"/>
                </a:solidFill>
              </a:defRPr>
            </a:lvl6pPr>
            <a:lvl7pPr lvl="6" rtl="0" algn="l">
              <a:lnSpc>
                <a:spcPct val="100000"/>
              </a:lnSpc>
              <a:spcBef>
                <a:spcPts val="0"/>
              </a:spcBef>
              <a:spcAft>
                <a:spcPts val="0"/>
              </a:spcAft>
              <a:buSzPts val="2100"/>
              <a:buNone/>
              <a:defRPr>
                <a:solidFill>
                  <a:srgbClr val="FFFFFF"/>
                </a:solidFill>
              </a:defRPr>
            </a:lvl7pPr>
            <a:lvl8pPr lvl="7" rtl="0" algn="l">
              <a:lnSpc>
                <a:spcPct val="100000"/>
              </a:lnSpc>
              <a:spcBef>
                <a:spcPts val="0"/>
              </a:spcBef>
              <a:spcAft>
                <a:spcPts val="0"/>
              </a:spcAft>
              <a:buSzPts val="2100"/>
              <a:buNone/>
              <a:defRPr>
                <a:solidFill>
                  <a:srgbClr val="FFFFFF"/>
                </a:solidFill>
              </a:defRPr>
            </a:lvl8pPr>
            <a:lvl9pPr lvl="8" rtl="0" algn="l">
              <a:lnSpc>
                <a:spcPct val="100000"/>
              </a:lnSpc>
              <a:spcBef>
                <a:spcPts val="0"/>
              </a:spcBef>
              <a:spcAft>
                <a:spcPts val="0"/>
              </a:spcAft>
              <a:buSzPts val="2100"/>
              <a:buNone/>
              <a:defRPr>
                <a:solidFill>
                  <a:srgbClr val="FFFFFF"/>
                </a:solidFill>
              </a:defRPr>
            </a:lvl9pPr>
          </a:lstStyle>
          <a:p/>
        </p:txBody>
      </p:sp>
      <p:sp>
        <p:nvSpPr>
          <p:cNvPr id="309" name="Google Shape;309;p55"/>
          <p:cNvSpPr txBox="1"/>
          <p:nvPr/>
        </p:nvSpPr>
        <p:spPr>
          <a:xfrm>
            <a:off x="476250" y="1025500"/>
            <a:ext cx="3576000" cy="25332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ctr">
              <a:spcBef>
                <a:spcPts val="0"/>
              </a:spcBef>
              <a:spcAft>
                <a:spcPts val="0"/>
              </a:spcAft>
              <a:buClr>
                <a:schemeClr val="dk1"/>
              </a:buClr>
              <a:buSzPts val="1000"/>
              <a:buFont typeface="Roboto"/>
              <a:buNone/>
            </a:pPr>
            <a:r>
              <a:rPr i="1" lang="en" sz="1000">
                <a:solidFill>
                  <a:schemeClr val="dk1"/>
                </a:solidFill>
                <a:latin typeface="Roboto"/>
                <a:ea typeface="Roboto"/>
                <a:cs typeface="Roboto"/>
                <a:sym typeface="Roboto"/>
              </a:rPr>
              <a:t>Replace with image</a:t>
            </a:r>
            <a:endParaRPr i="1" sz="1000">
              <a:solidFill>
                <a:schemeClr val="dk1"/>
              </a:solidFill>
              <a:latin typeface="Roboto"/>
              <a:ea typeface="Roboto"/>
              <a:cs typeface="Roboto"/>
              <a:sym typeface="Roboto"/>
            </a:endParaRPr>
          </a:p>
        </p:txBody>
      </p:sp>
      <p:sp>
        <p:nvSpPr>
          <p:cNvPr id="310" name="Google Shape;310;p55"/>
          <p:cNvSpPr txBox="1"/>
          <p:nvPr>
            <p:ph idx="1" type="body"/>
          </p:nvPr>
        </p:nvSpPr>
        <p:spPr>
          <a:xfrm>
            <a:off x="476125" y="3687850"/>
            <a:ext cx="3576000" cy="813600"/>
          </a:xfrm>
          <a:prstGeom prst="rect">
            <a:avLst/>
          </a:prstGeom>
          <a:noFill/>
          <a:ln>
            <a:noFill/>
          </a:ln>
        </p:spPr>
        <p:txBody>
          <a:bodyPr anchorCtr="0" anchor="t" bIns="0" lIns="0" spcFirstLastPara="1" rIns="0" wrap="square" tIns="0">
            <a:noAutofit/>
          </a:bodyPr>
          <a:lstStyle>
            <a:lvl1pPr indent="-311150" lvl="0" marL="457200" rtl="0" algn="l">
              <a:lnSpc>
                <a:spcPct val="115000"/>
              </a:lnSpc>
              <a:spcBef>
                <a:spcPts val="0"/>
              </a:spcBef>
              <a:spcAft>
                <a:spcPts val="0"/>
              </a:spcAft>
              <a:buClr>
                <a:srgbClr val="FFFFFF"/>
              </a:buClr>
              <a:buSzPts val="1300"/>
              <a:buChar char="—"/>
              <a:defRPr>
                <a:solidFill>
                  <a:srgbClr val="FFFFFF"/>
                </a:solidFill>
              </a:defRPr>
            </a:lvl1pPr>
            <a:lvl2pPr indent="-298450" lvl="1" marL="914400" rtl="0" algn="l">
              <a:lnSpc>
                <a:spcPct val="115000"/>
              </a:lnSpc>
              <a:spcBef>
                <a:spcPts val="1000"/>
              </a:spcBef>
              <a:spcAft>
                <a:spcPts val="0"/>
              </a:spcAft>
              <a:buClr>
                <a:srgbClr val="FFFFFF"/>
              </a:buClr>
              <a:buSzPts val="1100"/>
              <a:buChar char="–"/>
              <a:defRPr>
                <a:solidFill>
                  <a:srgbClr val="FFFFFF"/>
                </a:solidFill>
              </a:defRPr>
            </a:lvl2pPr>
            <a:lvl3pPr indent="-298450" lvl="2" marL="1371600" rtl="0" algn="l">
              <a:lnSpc>
                <a:spcPct val="115000"/>
              </a:lnSpc>
              <a:spcBef>
                <a:spcPts val="1000"/>
              </a:spcBef>
              <a:spcAft>
                <a:spcPts val="0"/>
              </a:spcAft>
              <a:buClr>
                <a:srgbClr val="FFFFFF"/>
              </a:buClr>
              <a:buSzPts val="1100"/>
              <a:buChar char="–"/>
              <a:defRPr>
                <a:solidFill>
                  <a:srgbClr val="FFFFFF"/>
                </a:solidFill>
              </a:defRPr>
            </a:lvl3pPr>
            <a:lvl4pPr indent="-298450" lvl="3" marL="1828800" rtl="0" algn="l">
              <a:lnSpc>
                <a:spcPct val="115000"/>
              </a:lnSpc>
              <a:spcBef>
                <a:spcPts val="1000"/>
              </a:spcBef>
              <a:spcAft>
                <a:spcPts val="0"/>
              </a:spcAft>
              <a:buClr>
                <a:srgbClr val="FFFFFF"/>
              </a:buClr>
              <a:buSzPts val="1100"/>
              <a:buChar char="–"/>
              <a:defRPr>
                <a:solidFill>
                  <a:srgbClr val="FFFFFF"/>
                </a:solidFill>
              </a:defRPr>
            </a:lvl4pPr>
            <a:lvl5pPr indent="-298450" lvl="4" marL="2286000" rtl="0" algn="l">
              <a:lnSpc>
                <a:spcPct val="115000"/>
              </a:lnSpc>
              <a:spcBef>
                <a:spcPts val="1000"/>
              </a:spcBef>
              <a:spcAft>
                <a:spcPts val="0"/>
              </a:spcAft>
              <a:buClr>
                <a:srgbClr val="FFFFFF"/>
              </a:buClr>
              <a:buSzPts val="1100"/>
              <a:buChar char="–"/>
              <a:defRPr>
                <a:solidFill>
                  <a:srgbClr val="FFFFFF"/>
                </a:solidFill>
              </a:defRPr>
            </a:lvl5pPr>
            <a:lvl6pPr indent="-298450" lvl="5" marL="2743200" rtl="0" algn="l">
              <a:lnSpc>
                <a:spcPct val="115000"/>
              </a:lnSpc>
              <a:spcBef>
                <a:spcPts val="1000"/>
              </a:spcBef>
              <a:spcAft>
                <a:spcPts val="0"/>
              </a:spcAft>
              <a:buClr>
                <a:srgbClr val="FFFFFF"/>
              </a:buClr>
              <a:buSzPts val="1100"/>
              <a:buChar char="–"/>
              <a:defRPr>
                <a:solidFill>
                  <a:srgbClr val="FFFFFF"/>
                </a:solidFill>
              </a:defRPr>
            </a:lvl6pPr>
            <a:lvl7pPr indent="-298450" lvl="6" marL="3200400" rtl="0" algn="l">
              <a:lnSpc>
                <a:spcPct val="115000"/>
              </a:lnSpc>
              <a:spcBef>
                <a:spcPts val="1000"/>
              </a:spcBef>
              <a:spcAft>
                <a:spcPts val="0"/>
              </a:spcAft>
              <a:buClr>
                <a:srgbClr val="FFFFFF"/>
              </a:buClr>
              <a:buSzPts val="1100"/>
              <a:buChar char="–"/>
              <a:defRPr>
                <a:solidFill>
                  <a:srgbClr val="FFFFFF"/>
                </a:solidFill>
              </a:defRPr>
            </a:lvl7pPr>
            <a:lvl8pPr indent="-298450" lvl="7" marL="3657600" rtl="0" algn="l">
              <a:lnSpc>
                <a:spcPct val="115000"/>
              </a:lnSpc>
              <a:spcBef>
                <a:spcPts val="1000"/>
              </a:spcBef>
              <a:spcAft>
                <a:spcPts val="0"/>
              </a:spcAft>
              <a:buClr>
                <a:srgbClr val="FFFFFF"/>
              </a:buClr>
              <a:buSzPts val="1100"/>
              <a:buChar char="–"/>
              <a:defRPr>
                <a:solidFill>
                  <a:srgbClr val="FFFFFF"/>
                </a:solidFill>
              </a:defRPr>
            </a:lvl8pPr>
            <a:lvl9pPr indent="-298450" lvl="8" marL="4114800" rtl="0" algn="l">
              <a:lnSpc>
                <a:spcPct val="115000"/>
              </a:lnSpc>
              <a:spcBef>
                <a:spcPts val="1000"/>
              </a:spcBef>
              <a:spcAft>
                <a:spcPts val="1000"/>
              </a:spcAft>
              <a:buClr>
                <a:srgbClr val="FFFFFF"/>
              </a:buClr>
              <a:buSzPts val="1100"/>
              <a:buChar char="–"/>
              <a:defRPr>
                <a:solidFill>
                  <a:srgbClr val="FFFFFF"/>
                </a:solidFill>
              </a:defRPr>
            </a:lvl9pPr>
          </a:lstStyle>
          <a:p/>
        </p:txBody>
      </p:sp>
      <p:sp>
        <p:nvSpPr>
          <p:cNvPr id="311" name="Google Shape;311;p55"/>
          <p:cNvSpPr txBox="1"/>
          <p:nvPr>
            <p:ph idx="2" type="body"/>
          </p:nvPr>
        </p:nvSpPr>
        <p:spPr>
          <a:xfrm>
            <a:off x="4619600" y="3687850"/>
            <a:ext cx="3576000" cy="813600"/>
          </a:xfrm>
          <a:prstGeom prst="rect">
            <a:avLst/>
          </a:prstGeom>
          <a:noFill/>
          <a:ln>
            <a:noFill/>
          </a:ln>
        </p:spPr>
        <p:txBody>
          <a:bodyPr anchorCtr="0" anchor="t" bIns="0" lIns="0" spcFirstLastPara="1" rIns="0" wrap="square" tIns="0">
            <a:noAutofit/>
          </a:bodyPr>
          <a:lstStyle>
            <a:lvl1pPr indent="-311150" lvl="0" marL="457200" rtl="0" algn="l">
              <a:lnSpc>
                <a:spcPct val="115000"/>
              </a:lnSpc>
              <a:spcBef>
                <a:spcPts val="0"/>
              </a:spcBef>
              <a:spcAft>
                <a:spcPts val="0"/>
              </a:spcAft>
              <a:buClr>
                <a:srgbClr val="FFFFFF"/>
              </a:buClr>
              <a:buSzPts val="1300"/>
              <a:buChar char="—"/>
              <a:defRPr>
                <a:solidFill>
                  <a:srgbClr val="FFFFFF"/>
                </a:solidFill>
              </a:defRPr>
            </a:lvl1pPr>
            <a:lvl2pPr indent="-298450" lvl="1" marL="914400" rtl="0" algn="l">
              <a:lnSpc>
                <a:spcPct val="115000"/>
              </a:lnSpc>
              <a:spcBef>
                <a:spcPts val="1000"/>
              </a:spcBef>
              <a:spcAft>
                <a:spcPts val="0"/>
              </a:spcAft>
              <a:buClr>
                <a:srgbClr val="FFFFFF"/>
              </a:buClr>
              <a:buSzPts val="1100"/>
              <a:buChar char="–"/>
              <a:defRPr>
                <a:solidFill>
                  <a:srgbClr val="FFFFFF"/>
                </a:solidFill>
              </a:defRPr>
            </a:lvl2pPr>
            <a:lvl3pPr indent="-298450" lvl="2" marL="1371600" rtl="0" algn="l">
              <a:lnSpc>
                <a:spcPct val="115000"/>
              </a:lnSpc>
              <a:spcBef>
                <a:spcPts val="1000"/>
              </a:spcBef>
              <a:spcAft>
                <a:spcPts val="0"/>
              </a:spcAft>
              <a:buClr>
                <a:srgbClr val="FFFFFF"/>
              </a:buClr>
              <a:buSzPts val="1100"/>
              <a:buChar char="–"/>
              <a:defRPr>
                <a:solidFill>
                  <a:srgbClr val="FFFFFF"/>
                </a:solidFill>
              </a:defRPr>
            </a:lvl3pPr>
            <a:lvl4pPr indent="-298450" lvl="3" marL="1828800" rtl="0" algn="l">
              <a:lnSpc>
                <a:spcPct val="115000"/>
              </a:lnSpc>
              <a:spcBef>
                <a:spcPts val="1000"/>
              </a:spcBef>
              <a:spcAft>
                <a:spcPts val="0"/>
              </a:spcAft>
              <a:buClr>
                <a:srgbClr val="FFFFFF"/>
              </a:buClr>
              <a:buSzPts val="1100"/>
              <a:buChar char="–"/>
              <a:defRPr>
                <a:solidFill>
                  <a:srgbClr val="FFFFFF"/>
                </a:solidFill>
              </a:defRPr>
            </a:lvl4pPr>
            <a:lvl5pPr indent="-298450" lvl="4" marL="2286000" rtl="0" algn="l">
              <a:lnSpc>
                <a:spcPct val="115000"/>
              </a:lnSpc>
              <a:spcBef>
                <a:spcPts val="1000"/>
              </a:spcBef>
              <a:spcAft>
                <a:spcPts val="0"/>
              </a:spcAft>
              <a:buClr>
                <a:srgbClr val="FFFFFF"/>
              </a:buClr>
              <a:buSzPts val="1100"/>
              <a:buChar char="–"/>
              <a:defRPr>
                <a:solidFill>
                  <a:srgbClr val="FFFFFF"/>
                </a:solidFill>
              </a:defRPr>
            </a:lvl5pPr>
            <a:lvl6pPr indent="-298450" lvl="5" marL="2743200" rtl="0" algn="l">
              <a:lnSpc>
                <a:spcPct val="115000"/>
              </a:lnSpc>
              <a:spcBef>
                <a:spcPts val="1000"/>
              </a:spcBef>
              <a:spcAft>
                <a:spcPts val="0"/>
              </a:spcAft>
              <a:buClr>
                <a:srgbClr val="FFFFFF"/>
              </a:buClr>
              <a:buSzPts val="1100"/>
              <a:buChar char="–"/>
              <a:defRPr>
                <a:solidFill>
                  <a:srgbClr val="FFFFFF"/>
                </a:solidFill>
              </a:defRPr>
            </a:lvl6pPr>
            <a:lvl7pPr indent="-298450" lvl="6" marL="3200400" rtl="0" algn="l">
              <a:lnSpc>
                <a:spcPct val="115000"/>
              </a:lnSpc>
              <a:spcBef>
                <a:spcPts val="1000"/>
              </a:spcBef>
              <a:spcAft>
                <a:spcPts val="0"/>
              </a:spcAft>
              <a:buClr>
                <a:srgbClr val="FFFFFF"/>
              </a:buClr>
              <a:buSzPts val="1100"/>
              <a:buChar char="–"/>
              <a:defRPr>
                <a:solidFill>
                  <a:srgbClr val="FFFFFF"/>
                </a:solidFill>
              </a:defRPr>
            </a:lvl7pPr>
            <a:lvl8pPr indent="-298450" lvl="7" marL="3657600" rtl="0" algn="l">
              <a:lnSpc>
                <a:spcPct val="115000"/>
              </a:lnSpc>
              <a:spcBef>
                <a:spcPts val="1000"/>
              </a:spcBef>
              <a:spcAft>
                <a:spcPts val="0"/>
              </a:spcAft>
              <a:buClr>
                <a:srgbClr val="FFFFFF"/>
              </a:buClr>
              <a:buSzPts val="1100"/>
              <a:buChar char="–"/>
              <a:defRPr>
                <a:solidFill>
                  <a:srgbClr val="FFFFFF"/>
                </a:solidFill>
              </a:defRPr>
            </a:lvl8pPr>
            <a:lvl9pPr indent="-298450" lvl="8" marL="4114800" rtl="0" algn="l">
              <a:lnSpc>
                <a:spcPct val="115000"/>
              </a:lnSpc>
              <a:spcBef>
                <a:spcPts val="1000"/>
              </a:spcBef>
              <a:spcAft>
                <a:spcPts val="1000"/>
              </a:spcAft>
              <a:buClr>
                <a:srgbClr val="FFFFFF"/>
              </a:buClr>
              <a:buSzPts val="1100"/>
              <a:buChar char="–"/>
              <a:defRPr>
                <a:solidFill>
                  <a:srgbClr val="FFFFFF"/>
                </a:solidFill>
              </a:defRPr>
            </a:lvl9pPr>
          </a:lstStyle>
          <a:p/>
        </p:txBody>
      </p:sp>
      <p:sp>
        <p:nvSpPr>
          <p:cNvPr id="312" name="Google Shape;312;p55"/>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lvl1pPr indent="0" lvl="0" marL="0" marR="0" rtl="0" algn="ctr">
              <a:buClr>
                <a:srgbClr val="FFFFFF"/>
              </a:buClr>
              <a:buSzPts val="500"/>
              <a:buFont typeface="Roboto"/>
              <a:buNone/>
              <a:defRPr sz="500">
                <a:solidFill>
                  <a:srgbClr val="FFFFFF"/>
                </a:solidFill>
                <a:latin typeface="Roboto"/>
                <a:ea typeface="Roboto"/>
                <a:cs typeface="Roboto"/>
                <a:sym typeface="Roboto"/>
              </a:defRPr>
            </a:lvl1pPr>
            <a:lvl2pPr indent="0" lvl="1" marL="0" marR="0" rtl="0" algn="ctr">
              <a:buClr>
                <a:srgbClr val="FFFFFF"/>
              </a:buClr>
              <a:buSzPts val="500"/>
              <a:buFont typeface="Roboto"/>
              <a:buNone/>
              <a:defRPr sz="500">
                <a:solidFill>
                  <a:srgbClr val="FFFFFF"/>
                </a:solidFill>
                <a:latin typeface="Roboto"/>
                <a:ea typeface="Roboto"/>
                <a:cs typeface="Roboto"/>
                <a:sym typeface="Roboto"/>
              </a:defRPr>
            </a:lvl2pPr>
            <a:lvl3pPr indent="0" lvl="2" marL="0" marR="0" rtl="0" algn="ctr">
              <a:buClr>
                <a:srgbClr val="FFFFFF"/>
              </a:buClr>
              <a:buSzPts val="500"/>
              <a:buFont typeface="Roboto"/>
              <a:buNone/>
              <a:defRPr sz="500">
                <a:solidFill>
                  <a:srgbClr val="FFFFFF"/>
                </a:solidFill>
                <a:latin typeface="Roboto"/>
                <a:ea typeface="Roboto"/>
                <a:cs typeface="Roboto"/>
                <a:sym typeface="Roboto"/>
              </a:defRPr>
            </a:lvl3pPr>
            <a:lvl4pPr indent="0" lvl="3" marL="0" marR="0" rtl="0" algn="ctr">
              <a:buClr>
                <a:srgbClr val="FFFFFF"/>
              </a:buClr>
              <a:buSzPts val="500"/>
              <a:buFont typeface="Roboto"/>
              <a:buNone/>
              <a:defRPr sz="500">
                <a:solidFill>
                  <a:srgbClr val="FFFFFF"/>
                </a:solidFill>
                <a:latin typeface="Roboto"/>
                <a:ea typeface="Roboto"/>
                <a:cs typeface="Roboto"/>
                <a:sym typeface="Roboto"/>
              </a:defRPr>
            </a:lvl4pPr>
            <a:lvl5pPr indent="0" lvl="4" marL="0" marR="0" rtl="0" algn="ctr">
              <a:buClr>
                <a:srgbClr val="FFFFFF"/>
              </a:buClr>
              <a:buSzPts val="500"/>
              <a:buFont typeface="Roboto"/>
              <a:buNone/>
              <a:defRPr sz="500">
                <a:solidFill>
                  <a:srgbClr val="FFFFFF"/>
                </a:solidFill>
                <a:latin typeface="Roboto"/>
                <a:ea typeface="Roboto"/>
                <a:cs typeface="Roboto"/>
                <a:sym typeface="Roboto"/>
              </a:defRPr>
            </a:lvl5pPr>
            <a:lvl6pPr indent="0" lvl="5" marL="0" marR="0" rtl="0" algn="ctr">
              <a:buClr>
                <a:srgbClr val="FFFFFF"/>
              </a:buClr>
              <a:buSzPts val="500"/>
              <a:buFont typeface="Roboto"/>
              <a:buNone/>
              <a:defRPr sz="500">
                <a:solidFill>
                  <a:srgbClr val="FFFFFF"/>
                </a:solidFill>
                <a:latin typeface="Roboto"/>
                <a:ea typeface="Roboto"/>
                <a:cs typeface="Roboto"/>
                <a:sym typeface="Roboto"/>
              </a:defRPr>
            </a:lvl6pPr>
            <a:lvl7pPr indent="0" lvl="6" marL="0" marR="0" rtl="0" algn="ctr">
              <a:buClr>
                <a:srgbClr val="FFFFFF"/>
              </a:buClr>
              <a:buSzPts val="500"/>
              <a:buFont typeface="Roboto"/>
              <a:buNone/>
              <a:defRPr sz="500">
                <a:solidFill>
                  <a:srgbClr val="FFFFFF"/>
                </a:solidFill>
                <a:latin typeface="Roboto"/>
                <a:ea typeface="Roboto"/>
                <a:cs typeface="Roboto"/>
                <a:sym typeface="Roboto"/>
              </a:defRPr>
            </a:lvl7pPr>
            <a:lvl8pPr indent="0" lvl="7" marL="0" marR="0" rtl="0" algn="ctr">
              <a:buClr>
                <a:srgbClr val="FFFFFF"/>
              </a:buClr>
              <a:buSzPts val="500"/>
              <a:buFont typeface="Roboto"/>
              <a:buNone/>
              <a:defRPr sz="500">
                <a:solidFill>
                  <a:srgbClr val="FFFFFF"/>
                </a:solidFill>
                <a:latin typeface="Roboto"/>
                <a:ea typeface="Roboto"/>
                <a:cs typeface="Roboto"/>
                <a:sym typeface="Roboto"/>
              </a:defRPr>
            </a:lvl8pPr>
            <a:lvl9pPr indent="0" lvl="8" marL="0" marR="0" rtl="0" algn="ctr">
              <a:buClr>
                <a:srgbClr val="FFFFFF"/>
              </a:buClr>
              <a:buSzPts val="500"/>
              <a:buFont typeface="Roboto"/>
              <a:buNone/>
              <a:defRPr sz="500">
                <a:solidFill>
                  <a:srgbClr val="FFFFFF"/>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sp>
        <p:nvSpPr>
          <p:cNvPr id="313" name="Google Shape;313;p55"/>
          <p:cNvSpPr txBox="1"/>
          <p:nvPr/>
        </p:nvSpPr>
        <p:spPr>
          <a:xfrm>
            <a:off x="4619600" y="1025500"/>
            <a:ext cx="3576000" cy="25332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ctr">
              <a:spcBef>
                <a:spcPts val="0"/>
              </a:spcBef>
              <a:spcAft>
                <a:spcPts val="0"/>
              </a:spcAft>
              <a:buClr>
                <a:schemeClr val="dk1"/>
              </a:buClr>
              <a:buSzPts val="1000"/>
              <a:buFont typeface="Roboto"/>
              <a:buNone/>
            </a:pPr>
            <a:r>
              <a:rPr i="1" lang="en" sz="1000">
                <a:solidFill>
                  <a:schemeClr val="dk1"/>
                </a:solidFill>
                <a:latin typeface="Roboto"/>
                <a:ea typeface="Roboto"/>
                <a:cs typeface="Roboto"/>
                <a:sym typeface="Roboto"/>
              </a:rPr>
              <a:t>Replace with image</a:t>
            </a:r>
            <a:endParaRPr i="1" sz="1000">
              <a:solidFill>
                <a:schemeClr val="dk1"/>
              </a:solidFill>
              <a:latin typeface="Roboto"/>
              <a:ea typeface="Roboto"/>
              <a:cs typeface="Roboto"/>
              <a:sym typeface="Roboto"/>
            </a:endParaRPr>
          </a:p>
        </p:txBody>
      </p:sp>
      <p:grpSp>
        <p:nvGrpSpPr>
          <p:cNvPr id="314" name="Google Shape;314;p55"/>
          <p:cNvGrpSpPr/>
          <p:nvPr/>
        </p:nvGrpSpPr>
        <p:grpSpPr>
          <a:xfrm>
            <a:off x="8291669" y="4740683"/>
            <a:ext cx="471415" cy="164675"/>
            <a:chOff x="238125" y="1563525"/>
            <a:chExt cx="7088950" cy="2569025"/>
          </a:xfrm>
        </p:grpSpPr>
        <p:sp>
          <p:nvSpPr>
            <p:cNvPr id="315" name="Google Shape;315;p55"/>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16" name="Google Shape;316;p55"/>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17" name="Google Shape;317;p55"/>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18" name="Google Shape;318;p55"/>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19" name="Google Shape;319;p55"/>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20" name="Google Shape;320;p55"/>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21" name="Google Shape;321;p55"/>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FFFFFF"/>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iple Image - white">
  <p:cSld name="Triple Image - white">
    <p:spTree>
      <p:nvGrpSpPr>
        <p:cNvPr id="322" name="Shape 322"/>
        <p:cNvGrpSpPr/>
        <p:nvPr/>
      </p:nvGrpSpPr>
      <p:grpSpPr>
        <a:xfrm>
          <a:off x="0" y="0"/>
          <a:ext cx="0" cy="0"/>
          <a:chOff x="0" y="0"/>
          <a:chExt cx="0" cy="0"/>
        </a:xfrm>
      </p:grpSpPr>
      <p:sp>
        <p:nvSpPr>
          <p:cNvPr id="323" name="Google Shape;323;p56"/>
          <p:cNvSpPr txBox="1"/>
          <p:nvPr>
            <p:ph type="title"/>
          </p:nvPr>
        </p:nvSpPr>
        <p:spPr>
          <a:xfrm>
            <a:off x="476250" y="321300"/>
            <a:ext cx="7524900" cy="5859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2100"/>
              <a:buNone/>
              <a:defRPr/>
            </a:lvl1pPr>
            <a:lvl2pPr lvl="1" rtl="0" algn="l">
              <a:lnSpc>
                <a:spcPct val="100000"/>
              </a:lnSpc>
              <a:spcBef>
                <a:spcPts val="0"/>
              </a:spcBef>
              <a:spcAft>
                <a:spcPts val="0"/>
              </a:spcAft>
              <a:buSzPts val="2100"/>
              <a:buNone/>
              <a:defRPr/>
            </a:lvl2pPr>
            <a:lvl3pPr lvl="2" rtl="0" algn="l">
              <a:lnSpc>
                <a:spcPct val="100000"/>
              </a:lnSpc>
              <a:spcBef>
                <a:spcPts val="0"/>
              </a:spcBef>
              <a:spcAft>
                <a:spcPts val="0"/>
              </a:spcAft>
              <a:buSzPts val="2100"/>
              <a:buNone/>
              <a:defRPr/>
            </a:lvl3pPr>
            <a:lvl4pPr lvl="3" rtl="0" algn="l">
              <a:lnSpc>
                <a:spcPct val="100000"/>
              </a:lnSpc>
              <a:spcBef>
                <a:spcPts val="0"/>
              </a:spcBef>
              <a:spcAft>
                <a:spcPts val="0"/>
              </a:spcAft>
              <a:buSzPts val="2100"/>
              <a:buNone/>
              <a:defRPr/>
            </a:lvl4pPr>
            <a:lvl5pPr lvl="4" rtl="0" algn="l">
              <a:lnSpc>
                <a:spcPct val="100000"/>
              </a:lnSpc>
              <a:spcBef>
                <a:spcPts val="0"/>
              </a:spcBef>
              <a:spcAft>
                <a:spcPts val="0"/>
              </a:spcAft>
              <a:buSzPts val="2100"/>
              <a:buNone/>
              <a:defRPr/>
            </a:lvl5pPr>
            <a:lvl6pPr lvl="5" rtl="0" algn="l">
              <a:lnSpc>
                <a:spcPct val="100000"/>
              </a:lnSpc>
              <a:spcBef>
                <a:spcPts val="0"/>
              </a:spcBef>
              <a:spcAft>
                <a:spcPts val="0"/>
              </a:spcAft>
              <a:buSzPts val="2100"/>
              <a:buNone/>
              <a:defRPr/>
            </a:lvl6pPr>
            <a:lvl7pPr lvl="6" rtl="0" algn="l">
              <a:lnSpc>
                <a:spcPct val="100000"/>
              </a:lnSpc>
              <a:spcBef>
                <a:spcPts val="0"/>
              </a:spcBef>
              <a:spcAft>
                <a:spcPts val="0"/>
              </a:spcAft>
              <a:buSzPts val="2100"/>
              <a:buNone/>
              <a:defRPr/>
            </a:lvl7pPr>
            <a:lvl8pPr lvl="7" rtl="0" algn="l">
              <a:lnSpc>
                <a:spcPct val="100000"/>
              </a:lnSpc>
              <a:spcBef>
                <a:spcPts val="0"/>
              </a:spcBef>
              <a:spcAft>
                <a:spcPts val="0"/>
              </a:spcAft>
              <a:buSzPts val="2100"/>
              <a:buNone/>
              <a:defRPr/>
            </a:lvl8pPr>
            <a:lvl9pPr lvl="8" rtl="0" algn="l">
              <a:lnSpc>
                <a:spcPct val="100000"/>
              </a:lnSpc>
              <a:spcBef>
                <a:spcPts val="0"/>
              </a:spcBef>
              <a:spcAft>
                <a:spcPts val="0"/>
              </a:spcAft>
              <a:buSzPts val="2100"/>
              <a:buNone/>
              <a:defRPr/>
            </a:lvl9pPr>
          </a:lstStyle>
          <a:p/>
        </p:txBody>
      </p:sp>
      <p:sp>
        <p:nvSpPr>
          <p:cNvPr id="324" name="Google Shape;324;p56"/>
          <p:cNvSpPr txBox="1"/>
          <p:nvPr>
            <p:ph idx="1" type="body"/>
          </p:nvPr>
        </p:nvSpPr>
        <p:spPr>
          <a:xfrm>
            <a:off x="476125" y="2819500"/>
            <a:ext cx="2470500" cy="813600"/>
          </a:xfrm>
          <a:prstGeom prst="rect">
            <a:avLst/>
          </a:prstGeom>
          <a:noFill/>
          <a:ln>
            <a:noFill/>
          </a:ln>
        </p:spPr>
        <p:txBody>
          <a:bodyPr anchorCtr="0" anchor="t" bIns="0" lIns="0" spcFirstLastPara="1" rIns="0" wrap="square" tIns="0">
            <a:noAutofit/>
          </a:bodyPr>
          <a:lstStyle>
            <a:lvl1pPr indent="-311150" lvl="0" marL="457200" rtl="0" algn="l">
              <a:lnSpc>
                <a:spcPct val="115000"/>
              </a:lnSpc>
              <a:spcBef>
                <a:spcPts val="0"/>
              </a:spcBef>
              <a:spcAft>
                <a:spcPts val="0"/>
              </a:spcAft>
              <a:buSzPts val="1300"/>
              <a:buChar char="—"/>
              <a:defRPr/>
            </a:lvl1pPr>
            <a:lvl2pPr indent="-298450" lvl="1" marL="914400" rtl="0" algn="l">
              <a:lnSpc>
                <a:spcPct val="115000"/>
              </a:lnSpc>
              <a:spcBef>
                <a:spcPts val="1000"/>
              </a:spcBef>
              <a:spcAft>
                <a:spcPts val="0"/>
              </a:spcAft>
              <a:buSzPts val="1100"/>
              <a:buChar char="–"/>
              <a:defRPr/>
            </a:lvl2pPr>
            <a:lvl3pPr indent="-298450" lvl="2" marL="1371600" rtl="0" algn="l">
              <a:lnSpc>
                <a:spcPct val="115000"/>
              </a:lnSpc>
              <a:spcBef>
                <a:spcPts val="1000"/>
              </a:spcBef>
              <a:spcAft>
                <a:spcPts val="0"/>
              </a:spcAft>
              <a:buSzPts val="1100"/>
              <a:buChar char="–"/>
              <a:defRPr/>
            </a:lvl3pPr>
            <a:lvl4pPr indent="-298450" lvl="3" marL="1828800" rtl="0" algn="l">
              <a:lnSpc>
                <a:spcPct val="115000"/>
              </a:lnSpc>
              <a:spcBef>
                <a:spcPts val="1000"/>
              </a:spcBef>
              <a:spcAft>
                <a:spcPts val="0"/>
              </a:spcAft>
              <a:buSzPts val="1100"/>
              <a:buChar char="–"/>
              <a:defRPr/>
            </a:lvl4pPr>
            <a:lvl5pPr indent="-298450" lvl="4" marL="2286000" rtl="0" algn="l">
              <a:lnSpc>
                <a:spcPct val="115000"/>
              </a:lnSpc>
              <a:spcBef>
                <a:spcPts val="1000"/>
              </a:spcBef>
              <a:spcAft>
                <a:spcPts val="0"/>
              </a:spcAft>
              <a:buSzPts val="1100"/>
              <a:buChar char="–"/>
              <a:defRPr/>
            </a:lvl5pPr>
            <a:lvl6pPr indent="-298450" lvl="5" marL="2743200" rtl="0" algn="l">
              <a:lnSpc>
                <a:spcPct val="115000"/>
              </a:lnSpc>
              <a:spcBef>
                <a:spcPts val="1000"/>
              </a:spcBef>
              <a:spcAft>
                <a:spcPts val="0"/>
              </a:spcAft>
              <a:buSzPts val="1100"/>
              <a:buChar char="–"/>
              <a:defRPr/>
            </a:lvl6pPr>
            <a:lvl7pPr indent="-298450" lvl="6" marL="3200400" rtl="0" algn="l">
              <a:lnSpc>
                <a:spcPct val="115000"/>
              </a:lnSpc>
              <a:spcBef>
                <a:spcPts val="1000"/>
              </a:spcBef>
              <a:spcAft>
                <a:spcPts val="0"/>
              </a:spcAft>
              <a:buSzPts val="1100"/>
              <a:buChar char="–"/>
              <a:defRPr/>
            </a:lvl7pPr>
            <a:lvl8pPr indent="-298450" lvl="7" marL="3657600" rtl="0" algn="l">
              <a:lnSpc>
                <a:spcPct val="115000"/>
              </a:lnSpc>
              <a:spcBef>
                <a:spcPts val="1000"/>
              </a:spcBef>
              <a:spcAft>
                <a:spcPts val="0"/>
              </a:spcAft>
              <a:buSzPts val="1100"/>
              <a:buChar char="–"/>
              <a:defRPr/>
            </a:lvl8pPr>
            <a:lvl9pPr indent="-298450" lvl="8" marL="4114800" rtl="0" algn="l">
              <a:lnSpc>
                <a:spcPct val="115000"/>
              </a:lnSpc>
              <a:spcBef>
                <a:spcPts val="1000"/>
              </a:spcBef>
              <a:spcAft>
                <a:spcPts val="1000"/>
              </a:spcAft>
              <a:buSzPts val="1100"/>
              <a:buChar char="–"/>
              <a:defRPr/>
            </a:lvl9pPr>
          </a:lstStyle>
          <a:p/>
        </p:txBody>
      </p:sp>
      <p:sp>
        <p:nvSpPr>
          <p:cNvPr id="325" name="Google Shape;325;p56"/>
          <p:cNvSpPr txBox="1"/>
          <p:nvPr>
            <p:ph idx="2" type="body"/>
          </p:nvPr>
        </p:nvSpPr>
        <p:spPr>
          <a:xfrm>
            <a:off x="3336750" y="2819500"/>
            <a:ext cx="2470500" cy="813600"/>
          </a:xfrm>
          <a:prstGeom prst="rect">
            <a:avLst/>
          </a:prstGeom>
          <a:noFill/>
          <a:ln>
            <a:noFill/>
          </a:ln>
        </p:spPr>
        <p:txBody>
          <a:bodyPr anchorCtr="0" anchor="t" bIns="0" lIns="0" spcFirstLastPara="1" rIns="0" wrap="square" tIns="0">
            <a:noAutofit/>
          </a:bodyPr>
          <a:lstStyle>
            <a:lvl1pPr indent="-311150" lvl="0" marL="457200" rtl="0" algn="l">
              <a:lnSpc>
                <a:spcPct val="115000"/>
              </a:lnSpc>
              <a:spcBef>
                <a:spcPts val="0"/>
              </a:spcBef>
              <a:spcAft>
                <a:spcPts val="0"/>
              </a:spcAft>
              <a:buSzPts val="1300"/>
              <a:buChar char="—"/>
              <a:defRPr/>
            </a:lvl1pPr>
            <a:lvl2pPr indent="-298450" lvl="1" marL="914400" rtl="0" algn="l">
              <a:lnSpc>
                <a:spcPct val="115000"/>
              </a:lnSpc>
              <a:spcBef>
                <a:spcPts val="1000"/>
              </a:spcBef>
              <a:spcAft>
                <a:spcPts val="0"/>
              </a:spcAft>
              <a:buSzPts val="1100"/>
              <a:buChar char="–"/>
              <a:defRPr/>
            </a:lvl2pPr>
            <a:lvl3pPr indent="-298450" lvl="2" marL="1371600" rtl="0" algn="l">
              <a:lnSpc>
                <a:spcPct val="115000"/>
              </a:lnSpc>
              <a:spcBef>
                <a:spcPts val="1000"/>
              </a:spcBef>
              <a:spcAft>
                <a:spcPts val="0"/>
              </a:spcAft>
              <a:buSzPts val="1100"/>
              <a:buChar char="–"/>
              <a:defRPr/>
            </a:lvl3pPr>
            <a:lvl4pPr indent="-298450" lvl="3" marL="1828800" rtl="0" algn="l">
              <a:lnSpc>
                <a:spcPct val="115000"/>
              </a:lnSpc>
              <a:spcBef>
                <a:spcPts val="1000"/>
              </a:spcBef>
              <a:spcAft>
                <a:spcPts val="0"/>
              </a:spcAft>
              <a:buSzPts val="1100"/>
              <a:buChar char="–"/>
              <a:defRPr/>
            </a:lvl4pPr>
            <a:lvl5pPr indent="-298450" lvl="4" marL="2286000" rtl="0" algn="l">
              <a:lnSpc>
                <a:spcPct val="115000"/>
              </a:lnSpc>
              <a:spcBef>
                <a:spcPts val="1000"/>
              </a:spcBef>
              <a:spcAft>
                <a:spcPts val="0"/>
              </a:spcAft>
              <a:buSzPts val="1100"/>
              <a:buChar char="–"/>
              <a:defRPr/>
            </a:lvl5pPr>
            <a:lvl6pPr indent="-298450" lvl="5" marL="2743200" rtl="0" algn="l">
              <a:lnSpc>
                <a:spcPct val="115000"/>
              </a:lnSpc>
              <a:spcBef>
                <a:spcPts val="1000"/>
              </a:spcBef>
              <a:spcAft>
                <a:spcPts val="0"/>
              </a:spcAft>
              <a:buSzPts val="1100"/>
              <a:buChar char="–"/>
              <a:defRPr/>
            </a:lvl6pPr>
            <a:lvl7pPr indent="-298450" lvl="6" marL="3200400" rtl="0" algn="l">
              <a:lnSpc>
                <a:spcPct val="115000"/>
              </a:lnSpc>
              <a:spcBef>
                <a:spcPts val="1000"/>
              </a:spcBef>
              <a:spcAft>
                <a:spcPts val="0"/>
              </a:spcAft>
              <a:buSzPts val="1100"/>
              <a:buChar char="–"/>
              <a:defRPr/>
            </a:lvl7pPr>
            <a:lvl8pPr indent="-298450" lvl="7" marL="3657600" rtl="0" algn="l">
              <a:lnSpc>
                <a:spcPct val="115000"/>
              </a:lnSpc>
              <a:spcBef>
                <a:spcPts val="1000"/>
              </a:spcBef>
              <a:spcAft>
                <a:spcPts val="0"/>
              </a:spcAft>
              <a:buSzPts val="1100"/>
              <a:buChar char="–"/>
              <a:defRPr/>
            </a:lvl8pPr>
            <a:lvl9pPr indent="-298450" lvl="8" marL="4114800" rtl="0" algn="l">
              <a:lnSpc>
                <a:spcPct val="115000"/>
              </a:lnSpc>
              <a:spcBef>
                <a:spcPts val="1000"/>
              </a:spcBef>
              <a:spcAft>
                <a:spcPts val="1000"/>
              </a:spcAft>
              <a:buSzPts val="1100"/>
              <a:buChar char="–"/>
              <a:defRPr/>
            </a:lvl9pPr>
          </a:lstStyle>
          <a:p/>
        </p:txBody>
      </p:sp>
      <p:sp>
        <p:nvSpPr>
          <p:cNvPr id="326" name="Google Shape;326;p56"/>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lvl1pPr indent="0" lvl="0" marL="0" marR="0" rtl="0" algn="ctr">
              <a:buClr>
                <a:schemeClr val="dk1"/>
              </a:buClr>
              <a:buSzPts val="500"/>
              <a:buFont typeface="Roboto"/>
              <a:buNone/>
              <a:defRPr sz="500">
                <a:solidFill>
                  <a:schemeClr val="dk1"/>
                </a:solidFill>
                <a:latin typeface="Roboto"/>
                <a:ea typeface="Roboto"/>
                <a:cs typeface="Roboto"/>
                <a:sym typeface="Roboto"/>
              </a:defRPr>
            </a:lvl1pPr>
            <a:lvl2pPr indent="0" lvl="1" marL="0" marR="0" rtl="0" algn="ctr">
              <a:buClr>
                <a:schemeClr val="dk1"/>
              </a:buClr>
              <a:buSzPts val="500"/>
              <a:buFont typeface="Roboto"/>
              <a:buNone/>
              <a:defRPr sz="500">
                <a:solidFill>
                  <a:schemeClr val="dk1"/>
                </a:solidFill>
                <a:latin typeface="Roboto"/>
                <a:ea typeface="Roboto"/>
                <a:cs typeface="Roboto"/>
                <a:sym typeface="Roboto"/>
              </a:defRPr>
            </a:lvl2pPr>
            <a:lvl3pPr indent="0" lvl="2" marL="0" marR="0" rtl="0" algn="ctr">
              <a:buClr>
                <a:schemeClr val="dk1"/>
              </a:buClr>
              <a:buSzPts val="500"/>
              <a:buFont typeface="Roboto"/>
              <a:buNone/>
              <a:defRPr sz="500">
                <a:solidFill>
                  <a:schemeClr val="dk1"/>
                </a:solidFill>
                <a:latin typeface="Roboto"/>
                <a:ea typeface="Roboto"/>
                <a:cs typeface="Roboto"/>
                <a:sym typeface="Roboto"/>
              </a:defRPr>
            </a:lvl3pPr>
            <a:lvl4pPr indent="0" lvl="3" marL="0" marR="0" rtl="0" algn="ctr">
              <a:buClr>
                <a:schemeClr val="dk1"/>
              </a:buClr>
              <a:buSzPts val="500"/>
              <a:buFont typeface="Roboto"/>
              <a:buNone/>
              <a:defRPr sz="500">
                <a:solidFill>
                  <a:schemeClr val="dk1"/>
                </a:solidFill>
                <a:latin typeface="Roboto"/>
                <a:ea typeface="Roboto"/>
                <a:cs typeface="Roboto"/>
                <a:sym typeface="Roboto"/>
              </a:defRPr>
            </a:lvl4pPr>
            <a:lvl5pPr indent="0" lvl="4" marL="0" marR="0" rtl="0" algn="ctr">
              <a:buClr>
                <a:schemeClr val="dk1"/>
              </a:buClr>
              <a:buSzPts val="500"/>
              <a:buFont typeface="Roboto"/>
              <a:buNone/>
              <a:defRPr sz="500">
                <a:solidFill>
                  <a:schemeClr val="dk1"/>
                </a:solidFill>
                <a:latin typeface="Roboto"/>
                <a:ea typeface="Roboto"/>
                <a:cs typeface="Roboto"/>
                <a:sym typeface="Roboto"/>
              </a:defRPr>
            </a:lvl5pPr>
            <a:lvl6pPr indent="0" lvl="5" marL="0" marR="0" rtl="0" algn="ctr">
              <a:buClr>
                <a:schemeClr val="dk1"/>
              </a:buClr>
              <a:buSzPts val="500"/>
              <a:buFont typeface="Roboto"/>
              <a:buNone/>
              <a:defRPr sz="500">
                <a:solidFill>
                  <a:schemeClr val="dk1"/>
                </a:solidFill>
                <a:latin typeface="Roboto"/>
                <a:ea typeface="Roboto"/>
                <a:cs typeface="Roboto"/>
                <a:sym typeface="Roboto"/>
              </a:defRPr>
            </a:lvl6pPr>
            <a:lvl7pPr indent="0" lvl="6" marL="0" marR="0" rtl="0" algn="ctr">
              <a:buClr>
                <a:schemeClr val="dk1"/>
              </a:buClr>
              <a:buSzPts val="500"/>
              <a:buFont typeface="Roboto"/>
              <a:buNone/>
              <a:defRPr sz="500">
                <a:solidFill>
                  <a:schemeClr val="dk1"/>
                </a:solidFill>
                <a:latin typeface="Roboto"/>
                <a:ea typeface="Roboto"/>
                <a:cs typeface="Roboto"/>
                <a:sym typeface="Roboto"/>
              </a:defRPr>
            </a:lvl7pPr>
            <a:lvl8pPr indent="0" lvl="7" marL="0" marR="0" rtl="0" algn="ctr">
              <a:buClr>
                <a:schemeClr val="dk1"/>
              </a:buClr>
              <a:buSzPts val="500"/>
              <a:buFont typeface="Roboto"/>
              <a:buNone/>
              <a:defRPr sz="500">
                <a:solidFill>
                  <a:schemeClr val="dk1"/>
                </a:solidFill>
                <a:latin typeface="Roboto"/>
                <a:ea typeface="Roboto"/>
                <a:cs typeface="Roboto"/>
                <a:sym typeface="Roboto"/>
              </a:defRPr>
            </a:lvl8pPr>
            <a:lvl9pPr indent="0" lvl="8" marL="0" marR="0" rtl="0" algn="ctr">
              <a:buClr>
                <a:schemeClr val="dk1"/>
              </a:buClr>
              <a:buSzPts val="500"/>
              <a:buFont typeface="Roboto"/>
              <a:buNone/>
              <a:defRPr sz="500">
                <a:solidFill>
                  <a:schemeClr val="dk1"/>
                </a:solidFill>
                <a:latin typeface="Roboto"/>
                <a:ea typeface="Roboto"/>
                <a:cs typeface="Roboto"/>
                <a:sym typeface="Roboto"/>
              </a:defRPr>
            </a:lvl9pPr>
          </a:lstStyle>
          <a:p>
            <a:pPr indent="0" lvl="0" marL="0" rtl="0" algn="ctr">
              <a:spcBef>
                <a:spcPts val="0"/>
              </a:spcBef>
              <a:spcAft>
                <a:spcPts val="0"/>
              </a:spcAft>
              <a:buNone/>
            </a:pPr>
            <a:fld id="{00000000-1234-1234-1234-123412341234}" type="slidenum">
              <a:rPr lang="en"/>
              <a:t>‹#›</a:t>
            </a:fld>
            <a:endParaRPr/>
          </a:p>
        </p:txBody>
      </p:sp>
      <p:sp>
        <p:nvSpPr>
          <p:cNvPr id="327" name="Google Shape;327;p56"/>
          <p:cNvSpPr txBox="1"/>
          <p:nvPr/>
        </p:nvSpPr>
        <p:spPr>
          <a:xfrm>
            <a:off x="498263" y="1108092"/>
            <a:ext cx="2470500" cy="15105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ctr">
              <a:spcBef>
                <a:spcPts val="0"/>
              </a:spcBef>
              <a:spcAft>
                <a:spcPts val="0"/>
              </a:spcAft>
              <a:buClr>
                <a:schemeClr val="dk1"/>
              </a:buClr>
              <a:buSzPts val="1000"/>
              <a:buFont typeface="Roboto"/>
              <a:buNone/>
            </a:pPr>
            <a:r>
              <a:rPr i="1" lang="en" sz="1000">
                <a:solidFill>
                  <a:schemeClr val="dk1"/>
                </a:solidFill>
                <a:latin typeface="Roboto"/>
                <a:ea typeface="Roboto"/>
                <a:cs typeface="Roboto"/>
                <a:sym typeface="Roboto"/>
              </a:rPr>
              <a:t>Replace with image</a:t>
            </a:r>
            <a:endParaRPr i="1" sz="1000">
              <a:solidFill>
                <a:schemeClr val="dk1"/>
              </a:solidFill>
              <a:latin typeface="Roboto"/>
              <a:ea typeface="Roboto"/>
              <a:cs typeface="Roboto"/>
              <a:sym typeface="Roboto"/>
            </a:endParaRPr>
          </a:p>
        </p:txBody>
      </p:sp>
      <p:sp>
        <p:nvSpPr>
          <p:cNvPr id="328" name="Google Shape;328;p56"/>
          <p:cNvSpPr txBox="1"/>
          <p:nvPr/>
        </p:nvSpPr>
        <p:spPr>
          <a:xfrm>
            <a:off x="3336744" y="1108092"/>
            <a:ext cx="2470500" cy="15105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ctr">
              <a:spcBef>
                <a:spcPts val="0"/>
              </a:spcBef>
              <a:spcAft>
                <a:spcPts val="0"/>
              </a:spcAft>
              <a:buClr>
                <a:schemeClr val="dk1"/>
              </a:buClr>
              <a:buSzPts val="1000"/>
              <a:buFont typeface="Roboto"/>
              <a:buNone/>
            </a:pPr>
            <a:r>
              <a:rPr i="1" lang="en" sz="1000">
                <a:solidFill>
                  <a:schemeClr val="dk1"/>
                </a:solidFill>
                <a:latin typeface="Roboto"/>
                <a:ea typeface="Roboto"/>
                <a:cs typeface="Roboto"/>
                <a:sym typeface="Roboto"/>
              </a:rPr>
              <a:t>Replace with image</a:t>
            </a:r>
            <a:endParaRPr i="1" sz="1000">
              <a:solidFill>
                <a:schemeClr val="dk1"/>
              </a:solidFill>
              <a:latin typeface="Roboto"/>
              <a:ea typeface="Roboto"/>
              <a:cs typeface="Roboto"/>
              <a:sym typeface="Roboto"/>
            </a:endParaRPr>
          </a:p>
        </p:txBody>
      </p:sp>
      <p:sp>
        <p:nvSpPr>
          <p:cNvPr id="329" name="Google Shape;329;p56"/>
          <p:cNvSpPr txBox="1"/>
          <p:nvPr/>
        </p:nvSpPr>
        <p:spPr>
          <a:xfrm>
            <a:off x="6175226" y="1108092"/>
            <a:ext cx="2470500" cy="15105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ctr">
              <a:spcBef>
                <a:spcPts val="0"/>
              </a:spcBef>
              <a:spcAft>
                <a:spcPts val="0"/>
              </a:spcAft>
              <a:buClr>
                <a:schemeClr val="dk1"/>
              </a:buClr>
              <a:buSzPts val="1000"/>
              <a:buFont typeface="Roboto"/>
              <a:buNone/>
            </a:pPr>
            <a:r>
              <a:rPr i="1" lang="en" sz="1000">
                <a:solidFill>
                  <a:schemeClr val="dk1"/>
                </a:solidFill>
                <a:latin typeface="Roboto"/>
                <a:ea typeface="Roboto"/>
                <a:cs typeface="Roboto"/>
                <a:sym typeface="Roboto"/>
              </a:rPr>
              <a:t>Replace with image</a:t>
            </a:r>
            <a:endParaRPr i="1" sz="1000">
              <a:solidFill>
                <a:schemeClr val="dk1"/>
              </a:solidFill>
              <a:latin typeface="Roboto"/>
              <a:ea typeface="Roboto"/>
              <a:cs typeface="Roboto"/>
              <a:sym typeface="Roboto"/>
            </a:endParaRPr>
          </a:p>
        </p:txBody>
      </p:sp>
      <p:sp>
        <p:nvSpPr>
          <p:cNvPr id="330" name="Google Shape;330;p56"/>
          <p:cNvSpPr txBox="1"/>
          <p:nvPr>
            <p:ph idx="3" type="body"/>
          </p:nvPr>
        </p:nvSpPr>
        <p:spPr>
          <a:xfrm>
            <a:off x="6175225" y="2819500"/>
            <a:ext cx="2470500" cy="813600"/>
          </a:xfrm>
          <a:prstGeom prst="rect">
            <a:avLst/>
          </a:prstGeom>
          <a:noFill/>
          <a:ln>
            <a:noFill/>
          </a:ln>
        </p:spPr>
        <p:txBody>
          <a:bodyPr anchorCtr="0" anchor="t" bIns="0" lIns="0" spcFirstLastPara="1" rIns="0" wrap="square" tIns="0">
            <a:noAutofit/>
          </a:bodyPr>
          <a:lstStyle>
            <a:lvl1pPr indent="-311150" lvl="0" marL="457200" rtl="0" algn="l">
              <a:lnSpc>
                <a:spcPct val="115000"/>
              </a:lnSpc>
              <a:spcBef>
                <a:spcPts val="0"/>
              </a:spcBef>
              <a:spcAft>
                <a:spcPts val="0"/>
              </a:spcAft>
              <a:buSzPts val="1300"/>
              <a:buChar char="—"/>
              <a:defRPr/>
            </a:lvl1pPr>
            <a:lvl2pPr indent="-298450" lvl="1" marL="914400" rtl="0" algn="l">
              <a:lnSpc>
                <a:spcPct val="115000"/>
              </a:lnSpc>
              <a:spcBef>
                <a:spcPts val="1000"/>
              </a:spcBef>
              <a:spcAft>
                <a:spcPts val="0"/>
              </a:spcAft>
              <a:buSzPts val="1100"/>
              <a:buChar char="–"/>
              <a:defRPr/>
            </a:lvl2pPr>
            <a:lvl3pPr indent="-298450" lvl="2" marL="1371600" rtl="0" algn="l">
              <a:lnSpc>
                <a:spcPct val="115000"/>
              </a:lnSpc>
              <a:spcBef>
                <a:spcPts val="1000"/>
              </a:spcBef>
              <a:spcAft>
                <a:spcPts val="0"/>
              </a:spcAft>
              <a:buSzPts val="1100"/>
              <a:buChar char="–"/>
              <a:defRPr/>
            </a:lvl3pPr>
            <a:lvl4pPr indent="-298450" lvl="3" marL="1828800" rtl="0" algn="l">
              <a:lnSpc>
                <a:spcPct val="115000"/>
              </a:lnSpc>
              <a:spcBef>
                <a:spcPts val="1000"/>
              </a:spcBef>
              <a:spcAft>
                <a:spcPts val="0"/>
              </a:spcAft>
              <a:buSzPts val="1100"/>
              <a:buChar char="–"/>
              <a:defRPr/>
            </a:lvl4pPr>
            <a:lvl5pPr indent="-298450" lvl="4" marL="2286000" rtl="0" algn="l">
              <a:lnSpc>
                <a:spcPct val="115000"/>
              </a:lnSpc>
              <a:spcBef>
                <a:spcPts val="1000"/>
              </a:spcBef>
              <a:spcAft>
                <a:spcPts val="0"/>
              </a:spcAft>
              <a:buSzPts val="1100"/>
              <a:buChar char="–"/>
              <a:defRPr/>
            </a:lvl5pPr>
            <a:lvl6pPr indent="-298450" lvl="5" marL="2743200" rtl="0" algn="l">
              <a:lnSpc>
                <a:spcPct val="115000"/>
              </a:lnSpc>
              <a:spcBef>
                <a:spcPts val="1000"/>
              </a:spcBef>
              <a:spcAft>
                <a:spcPts val="0"/>
              </a:spcAft>
              <a:buSzPts val="1100"/>
              <a:buChar char="–"/>
              <a:defRPr/>
            </a:lvl6pPr>
            <a:lvl7pPr indent="-298450" lvl="6" marL="3200400" rtl="0" algn="l">
              <a:lnSpc>
                <a:spcPct val="115000"/>
              </a:lnSpc>
              <a:spcBef>
                <a:spcPts val="1000"/>
              </a:spcBef>
              <a:spcAft>
                <a:spcPts val="0"/>
              </a:spcAft>
              <a:buSzPts val="1100"/>
              <a:buChar char="–"/>
              <a:defRPr/>
            </a:lvl7pPr>
            <a:lvl8pPr indent="-298450" lvl="7" marL="3657600" rtl="0" algn="l">
              <a:lnSpc>
                <a:spcPct val="115000"/>
              </a:lnSpc>
              <a:spcBef>
                <a:spcPts val="1000"/>
              </a:spcBef>
              <a:spcAft>
                <a:spcPts val="0"/>
              </a:spcAft>
              <a:buSzPts val="1100"/>
              <a:buChar char="–"/>
              <a:defRPr/>
            </a:lvl8pPr>
            <a:lvl9pPr indent="-298450" lvl="8" marL="4114800" rtl="0" algn="l">
              <a:lnSpc>
                <a:spcPct val="115000"/>
              </a:lnSpc>
              <a:spcBef>
                <a:spcPts val="1000"/>
              </a:spcBef>
              <a:spcAft>
                <a:spcPts val="1000"/>
              </a:spcAft>
              <a:buSzPts val="1100"/>
              <a:buChar char="–"/>
              <a:defRPr/>
            </a:lvl9pPr>
          </a:lstStyle>
          <a:p/>
        </p:txBody>
      </p:sp>
      <p:grpSp>
        <p:nvGrpSpPr>
          <p:cNvPr id="331" name="Google Shape;331;p56"/>
          <p:cNvGrpSpPr/>
          <p:nvPr/>
        </p:nvGrpSpPr>
        <p:grpSpPr>
          <a:xfrm>
            <a:off x="8291669" y="4740683"/>
            <a:ext cx="471415" cy="164675"/>
            <a:chOff x="238125" y="1563525"/>
            <a:chExt cx="7088950" cy="2569025"/>
          </a:xfrm>
        </p:grpSpPr>
        <p:sp>
          <p:nvSpPr>
            <p:cNvPr id="332" name="Google Shape;332;p56"/>
            <p:cNvSpPr/>
            <p:nvPr/>
          </p:nvSpPr>
          <p:spPr>
            <a:xfrm>
              <a:off x="238125" y="1563525"/>
              <a:ext cx="2567150" cy="2569025"/>
            </a:xfrm>
            <a:custGeom>
              <a:rect b="b" l="l" r="r" t="t"/>
              <a:pathLst>
                <a:path extrusionOk="0" h="102761" w="102686">
                  <a:moveTo>
                    <a:pt x="76371" y="15199"/>
                  </a:moveTo>
                  <a:lnTo>
                    <a:pt x="57921" y="46201"/>
                  </a:lnTo>
                  <a:lnTo>
                    <a:pt x="21097" y="46201"/>
                  </a:lnTo>
                  <a:lnTo>
                    <a:pt x="44311" y="23289"/>
                  </a:lnTo>
                  <a:lnTo>
                    <a:pt x="76371" y="15199"/>
                  </a:lnTo>
                  <a:close/>
                  <a:moveTo>
                    <a:pt x="85370" y="20340"/>
                  </a:moveTo>
                  <a:lnTo>
                    <a:pt x="94217" y="51343"/>
                  </a:lnTo>
                  <a:lnTo>
                    <a:pt x="85370" y="82345"/>
                  </a:lnTo>
                  <a:lnTo>
                    <a:pt x="66919" y="51343"/>
                  </a:lnTo>
                  <a:lnTo>
                    <a:pt x="85370" y="20340"/>
                  </a:lnTo>
                  <a:close/>
                  <a:moveTo>
                    <a:pt x="58073" y="56333"/>
                  </a:moveTo>
                  <a:lnTo>
                    <a:pt x="76447" y="87335"/>
                  </a:lnTo>
                  <a:lnTo>
                    <a:pt x="44311" y="79320"/>
                  </a:lnTo>
                  <a:lnTo>
                    <a:pt x="21172" y="56333"/>
                  </a:lnTo>
                  <a:close/>
                  <a:moveTo>
                    <a:pt x="91419" y="0"/>
                  </a:moveTo>
                  <a:lnTo>
                    <a:pt x="49528" y="10889"/>
                  </a:lnTo>
                  <a:lnTo>
                    <a:pt x="43328" y="21550"/>
                  </a:lnTo>
                  <a:lnTo>
                    <a:pt x="30700" y="21475"/>
                  </a:lnTo>
                  <a:lnTo>
                    <a:pt x="0" y="51343"/>
                  </a:lnTo>
                  <a:lnTo>
                    <a:pt x="30700" y="81211"/>
                  </a:lnTo>
                  <a:lnTo>
                    <a:pt x="43328" y="81135"/>
                  </a:lnTo>
                  <a:lnTo>
                    <a:pt x="49528" y="91797"/>
                  </a:lnTo>
                  <a:lnTo>
                    <a:pt x="91419" y="102761"/>
                  </a:lnTo>
                  <a:lnTo>
                    <a:pt x="102686" y="62004"/>
                  </a:lnTo>
                  <a:lnTo>
                    <a:pt x="96334" y="51418"/>
                  </a:lnTo>
                  <a:lnTo>
                    <a:pt x="102686" y="40832"/>
                  </a:lnTo>
                  <a:lnTo>
                    <a:pt x="91419" y="0"/>
                  </a:lnTo>
                  <a:close/>
                </a:path>
              </a:pathLst>
            </a:custGeom>
            <a:solidFill>
              <a:srgbClr val="000000"/>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33" name="Google Shape;333;p56"/>
            <p:cNvSpPr/>
            <p:nvPr/>
          </p:nvSpPr>
          <p:spPr>
            <a:xfrm>
              <a:off x="4345900" y="2317775"/>
              <a:ext cx="909300" cy="1054850"/>
            </a:xfrm>
            <a:custGeom>
              <a:rect b="b" l="l" r="r" t="t"/>
              <a:pathLst>
                <a:path extrusionOk="0" h="42194" w="36372">
                  <a:moveTo>
                    <a:pt x="22156" y="0"/>
                  </a:moveTo>
                  <a:cubicBezTo>
                    <a:pt x="16636" y="0"/>
                    <a:pt x="12856" y="2344"/>
                    <a:pt x="9982" y="6730"/>
                  </a:cubicBezTo>
                  <a:lnTo>
                    <a:pt x="9831" y="6730"/>
                  </a:lnTo>
                  <a:lnTo>
                    <a:pt x="9831" y="1135"/>
                  </a:lnTo>
                  <a:lnTo>
                    <a:pt x="1" y="1135"/>
                  </a:lnTo>
                  <a:lnTo>
                    <a:pt x="1" y="42118"/>
                  </a:lnTo>
                  <a:lnTo>
                    <a:pt x="9982" y="42118"/>
                  </a:lnTo>
                  <a:lnTo>
                    <a:pt x="9982" y="18904"/>
                  </a:lnTo>
                  <a:cubicBezTo>
                    <a:pt x="9982" y="13309"/>
                    <a:pt x="13460" y="9452"/>
                    <a:pt x="18300" y="9452"/>
                  </a:cubicBezTo>
                  <a:cubicBezTo>
                    <a:pt x="22837" y="9452"/>
                    <a:pt x="26239" y="12174"/>
                    <a:pt x="26239" y="17014"/>
                  </a:cubicBezTo>
                  <a:lnTo>
                    <a:pt x="26239" y="42194"/>
                  </a:lnTo>
                  <a:lnTo>
                    <a:pt x="36296" y="42194"/>
                  </a:lnTo>
                  <a:lnTo>
                    <a:pt x="36296" y="15426"/>
                  </a:lnTo>
                  <a:cubicBezTo>
                    <a:pt x="36372" y="6428"/>
                    <a:pt x="30701" y="0"/>
                    <a:pt x="22156" y="0"/>
                  </a:cubicBezTo>
                  <a:close/>
                </a:path>
              </a:pathLst>
            </a:custGeom>
            <a:solidFill>
              <a:srgbClr val="000000"/>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34" name="Google Shape;334;p56"/>
            <p:cNvSpPr/>
            <p:nvPr/>
          </p:nvSpPr>
          <p:spPr>
            <a:xfrm>
              <a:off x="3319425" y="2346125"/>
              <a:ext cx="897975" cy="1056750"/>
            </a:xfrm>
            <a:custGeom>
              <a:rect b="b" l="l" r="r" t="t"/>
              <a:pathLst>
                <a:path extrusionOk="0" h="42270" w="35919">
                  <a:moveTo>
                    <a:pt x="1" y="1"/>
                  </a:moveTo>
                  <a:lnTo>
                    <a:pt x="1" y="27373"/>
                  </a:lnTo>
                  <a:cubicBezTo>
                    <a:pt x="1" y="36371"/>
                    <a:pt x="5143" y="42269"/>
                    <a:pt x="14292" y="42269"/>
                  </a:cubicBezTo>
                  <a:cubicBezTo>
                    <a:pt x="20039" y="42269"/>
                    <a:pt x="23290" y="40077"/>
                    <a:pt x="26012" y="36296"/>
                  </a:cubicBezTo>
                  <a:lnTo>
                    <a:pt x="26315" y="36296"/>
                  </a:lnTo>
                  <a:lnTo>
                    <a:pt x="26315" y="41060"/>
                  </a:lnTo>
                  <a:lnTo>
                    <a:pt x="35918" y="41060"/>
                  </a:lnTo>
                  <a:lnTo>
                    <a:pt x="35918" y="1"/>
                  </a:lnTo>
                  <a:lnTo>
                    <a:pt x="25937" y="1"/>
                  </a:lnTo>
                  <a:lnTo>
                    <a:pt x="25786" y="23744"/>
                  </a:lnTo>
                  <a:cubicBezTo>
                    <a:pt x="25786" y="29188"/>
                    <a:pt x="22685" y="32969"/>
                    <a:pt x="17619" y="32969"/>
                  </a:cubicBezTo>
                  <a:cubicBezTo>
                    <a:pt x="12931" y="32969"/>
                    <a:pt x="10058" y="30322"/>
                    <a:pt x="10058" y="25483"/>
                  </a:cubicBezTo>
                  <a:lnTo>
                    <a:pt x="10058" y="1"/>
                  </a:lnTo>
                  <a:close/>
                </a:path>
              </a:pathLst>
            </a:custGeom>
            <a:solidFill>
              <a:srgbClr val="000000"/>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35" name="Google Shape;335;p56"/>
            <p:cNvSpPr/>
            <p:nvPr/>
          </p:nvSpPr>
          <p:spPr>
            <a:xfrm>
              <a:off x="5387500" y="2346125"/>
              <a:ext cx="249575" cy="1024600"/>
            </a:xfrm>
            <a:custGeom>
              <a:rect b="b" l="l" r="r" t="t"/>
              <a:pathLst>
                <a:path extrusionOk="0" h="40984" w="9983">
                  <a:moveTo>
                    <a:pt x="1" y="1"/>
                  </a:moveTo>
                  <a:lnTo>
                    <a:pt x="1" y="40984"/>
                  </a:lnTo>
                  <a:lnTo>
                    <a:pt x="9982" y="40984"/>
                  </a:lnTo>
                  <a:lnTo>
                    <a:pt x="9982" y="1"/>
                  </a:lnTo>
                  <a:close/>
                </a:path>
              </a:pathLst>
            </a:custGeom>
            <a:solidFill>
              <a:srgbClr val="000000"/>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36" name="Google Shape;336;p56"/>
            <p:cNvSpPr/>
            <p:nvPr/>
          </p:nvSpPr>
          <p:spPr>
            <a:xfrm>
              <a:off x="5387500" y="2026650"/>
              <a:ext cx="249575" cy="206075"/>
            </a:xfrm>
            <a:custGeom>
              <a:rect b="b" l="l" r="r" t="t"/>
              <a:pathLst>
                <a:path extrusionOk="0" h="8243" w="9983">
                  <a:moveTo>
                    <a:pt x="1" y="1"/>
                  </a:moveTo>
                  <a:lnTo>
                    <a:pt x="1" y="8243"/>
                  </a:lnTo>
                  <a:lnTo>
                    <a:pt x="9982" y="8243"/>
                  </a:lnTo>
                  <a:lnTo>
                    <a:pt x="9982" y="1"/>
                  </a:lnTo>
                  <a:close/>
                </a:path>
              </a:pathLst>
            </a:custGeom>
            <a:solidFill>
              <a:srgbClr val="000000"/>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37" name="Google Shape;337;p56"/>
            <p:cNvSpPr/>
            <p:nvPr/>
          </p:nvSpPr>
          <p:spPr>
            <a:xfrm>
              <a:off x="6340275" y="2346125"/>
              <a:ext cx="986800" cy="1363000"/>
            </a:xfrm>
            <a:custGeom>
              <a:rect b="b" l="l" r="r" t="t"/>
              <a:pathLst>
                <a:path extrusionOk="0" h="54520" w="39472">
                  <a:moveTo>
                    <a:pt x="0" y="1"/>
                  </a:moveTo>
                  <a:lnTo>
                    <a:pt x="11040" y="29188"/>
                  </a:lnTo>
                  <a:cubicBezTo>
                    <a:pt x="13384" y="35388"/>
                    <a:pt x="14140" y="38111"/>
                    <a:pt x="14140" y="40379"/>
                  </a:cubicBezTo>
                  <a:cubicBezTo>
                    <a:pt x="14140" y="43706"/>
                    <a:pt x="12325" y="45899"/>
                    <a:pt x="8091" y="45899"/>
                  </a:cubicBezTo>
                  <a:lnTo>
                    <a:pt x="4234" y="45899"/>
                  </a:lnTo>
                  <a:lnTo>
                    <a:pt x="4234" y="54519"/>
                  </a:lnTo>
                  <a:lnTo>
                    <a:pt x="10662" y="54519"/>
                  </a:lnTo>
                  <a:cubicBezTo>
                    <a:pt x="18979" y="54519"/>
                    <a:pt x="21853" y="51192"/>
                    <a:pt x="25029" y="42118"/>
                  </a:cubicBezTo>
                  <a:lnTo>
                    <a:pt x="39471" y="76"/>
                  </a:lnTo>
                  <a:lnTo>
                    <a:pt x="28734" y="1"/>
                  </a:lnTo>
                  <a:lnTo>
                    <a:pt x="22760" y="18526"/>
                  </a:lnTo>
                  <a:cubicBezTo>
                    <a:pt x="21399" y="22307"/>
                    <a:pt x="20416" y="27525"/>
                    <a:pt x="20416" y="27525"/>
                  </a:cubicBezTo>
                  <a:lnTo>
                    <a:pt x="20114" y="27525"/>
                  </a:lnTo>
                  <a:cubicBezTo>
                    <a:pt x="20114" y="27525"/>
                    <a:pt x="18753" y="22307"/>
                    <a:pt x="17467" y="18526"/>
                  </a:cubicBezTo>
                  <a:lnTo>
                    <a:pt x="10737" y="1"/>
                  </a:lnTo>
                  <a:close/>
                </a:path>
              </a:pathLst>
            </a:custGeom>
            <a:solidFill>
              <a:srgbClr val="000000"/>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38" name="Google Shape;338;p56"/>
            <p:cNvSpPr/>
            <p:nvPr/>
          </p:nvSpPr>
          <p:spPr>
            <a:xfrm>
              <a:off x="5712650" y="2026650"/>
              <a:ext cx="557700" cy="1347875"/>
            </a:xfrm>
            <a:custGeom>
              <a:rect b="b" l="l" r="r" t="t"/>
              <a:pathLst>
                <a:path extrusionOk="0" h="53915" w="22308">
                  <a:moveTo>
                    <a:pt x="5672" y="1"/>
                  </a:moveTo>
                  <a:lnTo>
                    <a:pt x="5672" y="12780"/>
                  </a:lnTo>
                  <a:lnTo>
                    <a:pt x="1" y="12780"/>
                  </a:lnTo>
                  <a:lnTo>
                    <a:pt x="1" y="19963"/>
                  </a:lnTo>
                  <a:lnTo>
                    <a:pt x="5672" y="19963"/>
                  </a:lnTo>
                  <a:lnTo>
                    <a:pt x="5672" y="44084"/>
                  </a:lnTo>
                  <a:cubicBezTo>
                    <a:pt x="5672" y="51797"/>
                    <a:pt x="11570" y="53914"/>
                    <a:pt x="16863" y="53914"/>
                  </a:cubicBezTo>
                  <a:cubicBezTo>
                    <a:pt x="21173" y="53914"/>
                    <a:pt x="22307" y="53687"/>
                    <a:pt x="22307" y="53687"/>
                  </a:cubicBezTo>
                  <a:lnTo>
                    <a:pt x="22307" y="45748"/>
                  </a:lnTo>
                  <a:lnTo>
                    <a:pt x="19812" y="45748"/>
                  </a:lnTo>
                  <a:cubicBezTo>
                    <a:pt x="19727" y="45750"/>
                    <a:pt x="19643" y="45752"/>
                    <a:pt x="19560" y="45752"/>
                  </a:cubicBezTo>
                  <a:cubicBezTo>
                    <a:pt x="17277" y="45752"/>
                    <a:pt x="15729" y="44734"/>
                    <a:pt x="15729" y="41816"/>
                  </a:cubicBezTo>
                  <a:lnTo>
                    <a:pt x="15729" y="20039"/>
                  </a:lnTo>
                  <a:lnTo>
                    <a:pt x="22156" y="20039"/>
                  </a:lnTo>
                  <a:lnTo>
                    <a:pt x="22156" y="12855"/>
                  </a:lnTo>
                  <a:lnTo>
                    <a:pt x="15729" y="12855"/>
                  </a:lnTo>
                  <a:lnTo>
                    <a:pt x="15729" y="1"/>
                  </a:lnTo>
                  <a:close/>
                </a:path>
              </a:pathLst>
            </a:custGeom>
            <a:solidFill>
              <a:srgbClr val="000000"/>
            </a:solidFill>
            <a:ln>
              <a:noFill/>
            </a:ln>
          </p:spPr>
          <p:txBody>
            <a:bodyPr anchorCtr="0" anchor="ctr" bIns="0" lIns="0" spcFirstLastPara="1" rIns="0" wrap="square" tIns="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55">
  <p:cSld name="Slide 55">
    <p:spTree>
      <p:nvGrpSpPr>
        <p:cNvPr id="343" name="Shape 343"/>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44" name="Shape 344"/>
        <p:cNvGrpSpPr/>
        <p:nvPr/>
      </p:nvGrpSpPr>
      <p:grpSpPr>
        <a:xfrm>
          <a:off x="0" y="0"/>
          <a:ext cx="0" cy="0"/>
          <a:chOff x="0" y="0"/>
          <a:chExt cx="0" cy="0"/>
        </a:xfrm>
      </p:grpSpPr>
      <p:sp>
        <p:nvSpPr>
          <p:cNvPr id="345" name="Google Shape;345;p59"/>
          <p:cNvSpPr/>
          <p:nvPr>
            <p:ph idx="2" type="pic"/>
          </p:nvPr>
        </p:nvSpPr>
        <p:spPr>
          <a:xfrm>
            <a:off x="4579620" y="0"/>
            <a:ext cx="4564500" cy="51435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Source Sans Pro"/>
              <a:buChar char="•"/>
              <a:defRPr i="0" sz="2100" u="none" cap="none" strike="noStrike">
                <a:solidFill>
                  <a:schemeClr val="dk1"/>
                </a:solidFill>
                <a:latin typeface="Source Sans Pro"/>
                <a:ea typeface="Source Sans Pro"/>
                <a:cs typeface="Source Sans Pro"/>
                <a:sym typeface="Source Sans Pro"/>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346" name="Shape 346"/>
        <p:cNvGrpSpPr/>
        <p:nvPr/>
      </p:nvGrpSpPr>
      <p:grpSpPr>
        <a:xfrm>
          <a:off x="0" y="0"/>
          <a:ext cx="0" cy="0"/>
          <a:chOff x="0" y="0"/>
          <a:chExt cx="0" cy="0"/>
        </a:xfrm>
      </p:grpSpPr>
      <p:sp>
        <p:nvSpPr>
          <p:cNvPr id="347" name="Google Shape;347;p60"/>
          <p:cNvSpPr/>
          <p:nvPr>
            <p:ph idx="2" type="pic"/>
          </p:nvPr>
        </p:nvSpPr>
        <p:spPr>
          <a:xfrm>
            <a:off x="0" y="0"/>
            <a:ext cx="3064200" cy="51435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Source Sans Pro"/>
              <a:buChar char="•"/>
              <a:defRPr i="0" sz="2100" u="none" cap="none" strike="noStrike">
                <a:solidFill>
                  <a:schemeClr val="dk1"/>
                </a:solidFill>
                <a:latin typeface="Source Sans Pro"/>
                <a:ea typeface="Source Sans Pro"/>
                <a:cs typeface="Source Sans Pro"/>
                <a:sym typeface="Source Sans Pro"/>
              </a:defRPr>
            </a:lvl1pPr>
            <a:lvl2pPr lvl="1" marR="0" rtl="0" algn="l">
              <a:lnSpc>
                <a:spcPct val="90000"/>
              </a:lnSpc>
              <a:spcBef>
                <a:spcPts val="400"/>
              </a:spcBef>
              <a:spcAft>
                <a:spcPts val="0"/>
              </a:spcAft>
              <a:buClr>
                <a:schemeClr val="dk1"/>
              </a:buClr>
              <a:buSzPts val="1800"/>
              <a:buFont typeface="Source Sans Pro"/>
              <a:buChar char="•"/>
              <a:defRPr i="0" sz="1800" u="none" cap="none" strike="noStrike">
                <a:solidFill>
                  <a:schemeClr val="dk1"/>
                </a:solidFill>
                <a:latin typeface="Source Sans Pro"/>
                <a:ea typeface="Source Sans Pro"/>
                <a:cs typeface="Source Sans Pro"/>
                <a:sym typeface="Source Sans Pro"/>
              </a:defRPr>
            </a:lvl2pPr>
            <a:lvl3pPr lvl="2" marR="0" rtl="0" algn="l">
              <a:lnSpc>
                <a:spcPct val="90000"/>
              </a:lnSpc>
              <a:spcBef>
                <a:spcPts val="400"/>
              </a:spcBef>
              <a:spcAft>
                <a:spcPts val="0"/>
              </a:spcAft>
              <a:buClr>
                <a:schemeClr val="dk1"/>
              </a:buClr>
              <a:buSzPts val="1500"/>
              <a:buFont typeface="Source Sans Pro"/>
              <a:buChar char="•"/>
              <a:defRPr i="0" sz="1500" u="none" cap="none" strike="noStrike">
                <a:solidFill>
                  <a:schemeClr val="dk1"/>
                </a:solidFill>
                <a:latin typeface="Source Sans Pro"/>
                <a:ea typeface="Source Sans Pro"/>
                <a:cs typeface="Source Sans Pro"/>
                <a:sym typeface="Source Sans Pro"/>
              </a:defRPr>
            </a:lvl3pPr>
            <a:lvl4pPr lvl="3" marR="0" rtl="0" algn="l">
              <a:lnSpc>
                <a:spcPct val="90000"/>
              </a:lnSpc>
              <a:spcBef>
                <a:spcPts val="400"/>
              </a:spcBef>
              <a:spcAft>
                <a:spcPts val="0"/>
              </a:spcAft>
              <a:buClr>
                <a:schemeClr val="dk1"/>
              </a:buClr>
              <a:buSzPts val="1400"/>
              <a:buFont typeface="Source Sans Pro"/>
              <a:buChar char="•"/>
              <a:defRPr i="0" sz="1400" u="none" cap="none" strike="noStrike">
                <a:solidFill>
                  <a:schemeClr val="dk1"/>
                </a:solidFill>
                <a:latin typeface="Source Sans Pro"/>
                <a:ea typeface="Source Sans Pro"/>
                <a:cs typeface="Source Sans Pro"/>
                <a:sym typeface="Source Sans Pro"/>
              </a:defRPr>
            </a:lvl4pPr>
            <a:lvl5pPr lvl="4" marR="0" rtl="0" algn="l">
              <a:lnSpc>
                <a:spcPct val="90000"/>
              </a:lnSpc>
              <a:spcBef>
                <a:spcPts val="400"/>
              </a:spcBef>
              <a:spcAft>
                <a:spcPts val="0"/>
              </a:spcAft>
              <a:buClr>
                <a:schemeClr val="dk1"/>
              </a:buClr>
              <a:buSzPts val="1400"/>
              <a:buFont typeface="Source Sans Pro"/>
              <a:buChar char="•"/>
              <a:defRPr i="0" sz="1400" u="none" cap="none" strike="noStrike">
                <a:solidFill>
                  <a:schemeClr val="dk1"/>
                </a:solidFill>
                <a:latin typeface="Source Sans Pro"/>
                <a:ea typeface="Source Sans Pro"/>
                <a:cs typeface="Source Sans Pro"/>
                <a:sym typeface="Source Sans Pro"/>
              </a:defRPr>
            </a:lvl5pPr>
            <a:lvl6pPr lvl="5" marR="0" rtl="0" algn="l">
              <a:lnSpc>
                <a:spcPct val="90000"/>
              </a:lnSpc>
              <a:spcBef>
                <a:spcPts val="400"/>
              </a:spcBef>
              <a:spcAft>
                <a:spcPts val="0"/>
              </a:spcAft>
              <a:buClr>
                <a:schemeClr val="dk1"/>
              </a:buClr>
              <a:buSzPts val="1400"/>
              <a:buFont typeface="Source Sans Pro"/>
              <a:buChar char="•"/>
              <a:defRPr i="0" sz="1400" u="none" cap="none" strike="noStrike">
                <a:solidFill>
                  <a:schemeClr val="dk1"/>
                </a:solidFill>
                <a:latin typeface="Source Sans Pro"/>
                <a:ea typeface="Source Sans Pro"/>
                <a:cs typeface="Source Sans Pro"/>
                <a:sym typeface="Source Sans Pro"/>
              </a:defRPr>
            </a:lvl6pPr>
            <a:lvl7pPr lvl="6" marR="0" rtl="0" algn="l">
              <a:lnSpc>
                <a:spcPct val="90000"/>
              </a:lnSpc>
              <a:spcBef>
                <a:spcPts val="400"/>
              </a:spcBef>
              <a:spcAft>
                <a:spcPts val="0"/>
              </a:spcAft>
              <a:buClr>
                <a:schemeClr val="dk1"/>
              </a:buClr>
              <a:buSzPts val="1400"/>
              <a:buFont typeface="Source Sans Pro"/>
              <a:buChar char="•"/>
              <a:defRPr i="0" sz="1400" u="none" cap="none" strike="noStrike">
                <a:solidFill>
                  <a:schemeClr val="dk1"/>
                </a:solidFill>
                <a:latin typeface="Source Sans Pro"/>
                <a:ea typeface="Source Sans Pro"/>
                <a:cs typeface="Source Sans Pro"/>
                <a:sym typeface="Source Sans Pro"/>
              </a:defRPr>
            </a:lvl7pPr>
            <a:lvl8pPr lvl="7" marR="0" rtl="0" algn="l">
              <a:lnSpc>
                <a:spcPct val="90000"/>
              </a:lnSpc>
              <a:spcBef>
                <a:spcPts val="400"/>
              </a:spcBef>
              <a:spcAft>
                <a:spcPts val="0"/>
              </a:spcAft>
              <a:buClr>
                <a:schemeClr val="dk1"/>
              </a:buClr>
              <a:buSzPts val="1400"/>
              <a:buFont typeface="Source Sans Pro"/>
              <a:buChar char="•"/>
              <a:defRPr i="0" sz="1400" u="none" cap="none" strike="noStrike">
                <a:solidFill>
                  <a:schemeClr val="dk1"/>
                </a:solidFill>
                <a:latin typeface="Source Sans Pro"/>
                <a:ea typeface="Source Sans Pro"/>
                <a:cs typeface="Source Sans Pro"/>
                <a:sym typeface="Source Sans Pro"/>
              </a:defRPr>
            </a:lvl8pPr>
            <a:lvl9pPr lvl="8" marR="0" rtl="0" algn="l">
              <a:lnSpc>
                <a:spcPct val="90000"/>
              </a:lnSpc>
              <a:spcBef>
                <a:spcPts val="400"/>
              </a:spcBef>
              <a:spcAft>
                <a:spcPts val="0"/>
              </a:spcAft>
              <a:buClr>
                <a:schemeClr val="dk1"/>
              </a:buClr>
              <a:buSzPts val="1400"/>
              <a:buFont typeface="Source Sans Pro"/>
              <a:buChar char="•"/>
              <a:defRPr i="0" sz="1400" u="none" cap="none" strike="noStrike">
                <a:solidFill>
                  <a:schemeClr val="dk1"/>
                </a:solidFill>
                <a:latin typeface="Source Sans Pro"/>
                <a:ea typeface="Source Sans Pro"/>
                <a:cs typeface="Source Sans Pro"/>
                <a:sym typeface="Source Sans Pro"/>
              </a:defRPr>
            </a:lvl9pPr>
          </a:lstStyle>
          <a:p/>
        </p:txBody>
      </p:sp>
      <p:sp>
        <p:nvSpPr>
          <p:cNvPr id="348" name="Google Shape;348;p60"/>
          <p:cNvSpPr/>
          <p:nvPr>
            <p:ph idx="3" type="pic"/>
          </p:nvPr>
        </p:nvSpPr>
        <p:spPr>
          <a:xfrm>
            <a:off x="6079787" y="0"/>
            <a:ext cx="3064200" cy="51435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Source Sans Pro"/>
              <a:buChar char="•"/>
              <a:defRPr i="0" sz="2100" u="none" cap="none" strike="noStrike">
                <a:solidFill>
                  <a:schemeClr val="dk1"/>
                </a:solidFill>
                <a:latin typeface="Source Sans Pro"/>
                <a:ea typeface="Source Sans Pro"/>
                <a:cs typeface="Source Sans Pro"/>
                <a:sym typeface="Source Sans Pro"/>
              </a:defRPr>
            </a:lvl1pPr>
            <a:lvl2pPr lvl="1" marR="0" rtl="0" algn="l">
              <a:lnSpc>
                <a:spcPct val="90000"/>
              </a:lnSpc>
              <a:spcBef>
                <a:spcPts val="400"/>
              </a:spcBef>
              <a:spcAft>
                <a:spcPts val="0"/>
              </a:spcAft>
              <a:buClr>
                <a:schemeClr val="dk1"/>
              </a:buClr>
              <a:buSzPts val="1800"/>
              <a:buFont typeface="Source Sans Pro"/>
              <a:buChar char="•"/>
              <a:defRPr i="0" sz="1800" u="none" cap="none" strike="noStrike">
                <a:solidFill>
                  <a:schemeClr val="dk1"/>
                </a:solidFill>
                <a:latin typeface="Source Sans Pro"/>
                <a:ea typeface="Source Sans Pro"/>
                <a:cs typeface="Source Sans Pro"/>
                <a:sym typeface="Source Sans Pro"/>
              </a:defRPr>
            </a:lvl2pPr>
            <a:lvl3pPr lvl="2" marR="0" rtl="0" algn="l">
              <a:lnSpc>
                <a:spcPct val="90000"/>
              </a:lnSpc>
              <a:spcBef>
                <a:spcPts val="400"/>
              </a:spcBef>
              <a:spcAft>
                <a:spcPts val="0"/>
              </a:spcAft>
              <a:buClr>
                <a:schemeClr val="dk1"/>
              </a:buClr>
              <a:buSzPts val="1500"/>
              <a:buFont typeface="Source Sans Pro"/>
              <a:buChar char="•"/>
              <a:defRPr i="0" sz="1500" u="none" cap="none" strike="noStrike">
                <a:solidFill>
                  <a:schemeClr val="dk1"/>
                </a:solidFill>
                <a:latin typeface="Source Sans Pro"/>
                <a:ea typeface="Source Sans Pro"/>
                <a:cs typeface="Source Sans Pro"/>
                <a:sym typeface="Source Sans Pro"/>
              </a:defRPr>
            </a:lvl3pPr>
            <a:lvl4pPr lvl="3" marR="0" rtl="0" algn="l">
              <a:lnSpc>
                <a:spcPct val="90000"/>
              </a:lnSpc>
              <a:spcBef>
                <a:spcPts val="400"/>
              </a:spcBef>
              <a:spcAft>
                <a:spcPts val="0"/>
              </a:spcAft>
              <a:buClr>
                <a:schemeClr val="dk1"/>
              </a:buClr>
              <a:buSzPts val="1400"/>
              <a:buFont typeface="Source Sans Pro"/>
              <a:buChar char="•"/>
              <a:defRPr i="0" sz="1400" u="none" cap="none" strike="noStrike">
                <a:solidFill>
                  <a:schemeClr val="dk1"/>
                </a:solidFill>
                <a:latin typeface="Source Sans Pro"/>
                <a:ea typeface="Source Sans Pro"/>
                <a:cs typeface="Source Sans Pro"/>
                <a:sym typeface="Source Sans Pro"/>
              </a:defRPr>
            </a:lvl4pPr>
            <a:lvl5pPr lvl="4" marR="0" rtl="0" algn="l">
              <a:lnSpc>
                <a:spcPct val="90000"/>
              </a:lnSpc>
              <a:spcBef>
                <a:spcPts val="400"/>
              </a:spcBef>
              <a:spcAft>
                <a:spcPts val="0"/>
              </a:spcAft>
              <a:buClr>
                <a:schemeClr val="dk1"/>
              </a:buClr>
              <a:buSzPts val="1400"/>
              <a:buFont typeface="Source Sans Pro"/>
              <a:buChar char="•"/>
              <a:defRPr i="0" sz="1400" u="none" cap="none" strike="noStrike">
                <a:solidFill>
                  <a:schemeClr val="dk1"/>
                </a:solidFill>
                <a:latin typeface="Source Sans Pro"/>
                <a:ea typeface="Source Sans Pro"/>
                <a:cs typeface="Source Sans Pro"/>
                <a:sym typeface="Source Sans Pro"/>
              </a:defRPr>
            </a:lvl5pPr>
            <a:lvl6pPr lvl="5" marR="0" rtl="0" algn="l">
              <a:lnSpc>
                <a:spcPct val="90000"/>
              </a:lnSpc>
              <a:spcBef>
                <a:spcPts val="400"/>
              </a:spcBef>
              <a:spcAft>
                <a:spcPts val="0"/>
              </a:spcAft>
              <a:buClr>
                <a:schemeClr val="dk1"/>
              </a:buClr>
              <a:buSzPts val="1400"/>
              <a:buFont typeface="Source Sans Pro"/>
              <a:buChar char="•"/>
              <a:defRPr i="0" sz="1400" u="none" cap="none" strike="noStrike">
                <a:solidFill>
                  <a:schemeClr val="dk1"/>
                </a:solidFill>
                <a:latin typeface="Source Sans Pro"/>
                <a:ea typeface="Source Sans Pro"/>
                <a:cs typeface="Source Sans Pro"/>
                <a:sym typeface="Source Sans Pro"/>
              </a:defRPr>
            </a:lvl6pPr>
            <a:lvl7pPr lvl="6" marR="0" rtl="0" algn="l">
              <a:lnSpc>
                <a:spcPct val="90000"/>
              </a:lnSpc>
              <a:spcBef>
                <a:spcPts val="400"/>
              </a:spcBef>
              <a:spcAft>
                <a:spcPts val="0"/>
              </a:spcAft>
              <a:buClr>
                <a:schemeClr val="dk1"/>
              </a:buClr>
              <a:buSzPts val="1400"/>
              <a:buFont typeface="Source Sans Pro"/>
              <a:buChar char="•"/>
              <a:defRPr i="0" sz="1400" u="none" cap="none" strike="noStrike">
                <a:solidFill>
                  <a:schemeClr val="dk1"/>
                </a:solidFill>
                <a:latin typeface="Source Sans Pro"/>
                <a:ea typeface="Source Sans Pro"/>
                <a:cs typeface="Source Sans Pro"/>
                <a:sym typeface="Source Sans Pro"/>
              </a:defRPr>
            </a:lvl7pPr>
            <a:lvl8pPr lvl="7" marR="0" rtl="0" algn="l">
              <a:lnSpc>
                <a:spcPct val="90000"/>
              </a:lnSpc>
              <a:spcBef>
                <a:spcPts val="400"/>
              </a:spcBef>
              <a:spcAft>
                <a:spcPts val="0"/>
              </a:spcAft>
              <a:buClr>
                <a:schemeClr val="dk1"/>
              </a:buClr>
              <a:buSzPts val="1400"/>
              <a:buFont typeface="Source Sans Pro"/>
              <a:buChar char="•"/>
              <a:defRPr i="0" sz="1400" u="none" cap="none" strike="noStrike">
                <a:solidFill>
                  <a:schemeClr val="dk1"/>
                </a:solidFill>
                <a:latin typeface="Source Sans Pro"/>
                <a:ea typeface="Source Sans Pro"/>
                <a:cs typeface="Source Sans Pro"/>
                <a:sym typeface="Source Sans Pro"/>
              </a:defRPr>
            </a:lvl8pPr>
            <a:lvl9pPr lvl="8" marR="0" rtl="0" algn="l">
              <a:lnSpc>
                <a:spcPct val="90000"/>
              </a:lnSpc>
              <a:spcBef>
                <a:spcPts val="400"/>
              </a:spcBef>
              <a:spcAft>
                <a:spcPts val="0"/>
              </a:spcAft>
              <a:buClr>
                <a:schemeClr val="dk1"/>
              </a:buClr>
              <a:buSzPts val="1400"/>
              <a:buFont typeface="Source Sans Pro"/>
              <a:buChar char="•"/>
              <a:defRPr i="0" sz="1400" u="none" cap="none" strike="noStrike">
                <a:solidFill>
                  <a:schemeClr val="dk1"/>
                </a:solidFill>
                <a:latin typeface="Source Sans Pro"/>
                <a:ea typeface="Source Sans Pro"/>
                <a:cs typeface="Source Sans Pro"/>
                <a:sym typeface="Source Sans Pro"/>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349" name="Shape 349"/>
        <p:cNvGrpSpPr/>
        <p:nvPr/>
      </p:nvGrpSpPr>
      <p:grpSpPr>
        <a:xfrm>
          <a:off x="0" y="0"/>
          <a:ext cx="0" cy="0"/>
          <a:chOff x="0" y="0"/>
          <a:chExt cx="0" cy="0"/>
        </a:xfrm>
      </p:grpSpPr>
      <p:sp>
        <p:nvSpPr>
          <p:cNvPr id="350" name="Google Shape;350;p61"/>
          <p:cNvSpPr/>
          <p:nvPr>
            <p:ph idx="2" type="pic"/>
          </p:nvPr>
        </p:nvSpPr>
        <p:spPr>
          <a:xfrm>
            <a:off x="0" y="1"/>
            <a:ext cx="9144000" cy="51435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Montserrat"/>
                <a:ea typeface="Montserrat"/>
                <a:cs typeface="Montserrat"/>
                <a:sym typeface="Montserrat"/>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351" name="Shape 351"/>
        <p:cNvGrpSpPr/>
        <p:nvPr/>
      </p:nvGrpSpPr>
      <p:grpSpPr>
        <a:xfrm>
          <a:off x="0" y="0"/>
          <a:ext cx="0" cy="0"/>
          <a:chOff x="0" y="0"/>
          <a:chExt cx="0" cy="0"/>
        </a:xfrm>
      </p:grpSpPr>
      <p:sp>
        <p:nvSpPr>
          <p:cNvPr id="352" name="Google Shape;352;p62"/>
          <p:cNvSpPr/>
          <p:nvPr>
            <p:ph idx="2" type="pic"/>
          </p:nvPr>
        </p:nvSpPr>
        <p:spPr>
          <a:xfrm>
            <a:off x="3107800" y="0"/>
            <a:ext cx="2934300" cy="51435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Source Sans Pro"/>
              <a:buChar char="•"/>
              <a:defRPr i="0" sz="2100" u="none" cap="none" strike="noStrike">
                <a:solidFill>
                  <a:schemeClr val="dk1"/>
                </a:solidFill>
                <a:latin typeface="Source Sans Pro"/>
                <a:ea typeface="Source Sans Pro"/>
                <a:cs typeface="Source Sans Pro"/>
                <a:sym typeface="Source Sans Pro"/>
              </a:defRPr>
            </a:lvl1pPr>
            <a:lvl2pPr lvl="1" marR="0" rtl="0" algn="l">
              <a:lnSpc>
                <a:spcPct val="90000"/>
              </a:lnSpc>
              <a:spcBef>
                <a:spcPts val="400"/>
              </a:spcBef>
              <a:spcAft>
                <a:spcPts val="0"/>
              </a:spcAft>
              <a:buClr>
                <a:schemeClr val="dk1"/>
              </a:buClr>
              <a:buSzPts val="1800"/>
              <a:buFont typeface="Source Sans Pro"/>
              <a:buChar char="•"/>
              <a:defRPr i="0" sz="1800" u="none" cap="none" strike="noStrike">
                <a:solidFill>
                  <a:schemeClr val="dk1"/>
                </a:solidFill>
                <a:latin typeface="Source Sans Pro"/>
                <a:ea typeface="Source Sans Pro"/>
                <a:cs typeface="Source Sans Pro"/>
                <a:sym typeface="Source Sans Pro"/>
              </a:defRPr>
            </a:lvl2pPr>
            <a:lvl3pPr lvl="2" marR="0" rtl="0" algn="l">
              <a:lnSpc>
                <a:spcPct val="90000"/>
              </a:lnSpc>
              <a:spcBef>
                <a:spcPts val="400"/>
              </a:spcBef>
              <a:spcAft>
                <a:spcPts val="0"/>
              </a:spcAft>
              <a:buClr>
                <a:schemeClr val="dk1"/>
              </a:buClr>
              <a:buSzPts val="1500"/>
              <a:buFont typeface="Source Sans Pro"/>
              <a:buChar char="•"/>
              <a:defRPr i="0" sz="1500" u="none" cap="none" strike="noStrike">
                <a:solidFill>
                  <a:schemeClr val="dk1"/>
                </a:solidFill>
                <a:latin typeface="Source Sans Pro"/>
                <a:ea typeface="Source Sans Pro"/>
                <a:cs typeface="Source Sans Pro"/>
                <a:sym typeface="Source Sans Pro"/>
              </a:defRPr>
            </a:lvl3pPr>
            <a:lvl4pPr lvl="3" marR="0" rtl="0" algn="l">
              <a:lnSpc>
                <a:spcPct val="90000"/>
              </a:lnSpc>
              <a:spcBef>
                <a:spcPts val="400"/>
              </a:spcBef>
              <a:spcAft>
                <a:spcPts val="0"/>
              </a:spcAft>
              <a:buClr>
                <a:schemeClr val="dk1"/>
              </a:buClr>
              <a:buSzPts val="1400"/>
              <a:buFont typeface="Source Sans Pro"/>
              <a:buChar char="•"/>
              <a:defRPr i="0" sz="1400" u="none" cap="none" strike="noStrike">
                <a:solidFill>
                  <a:schemeClr val="dk1"/>
                </a:solidFill>
                <a:latin typeface="Source Sans Pro"/>
                <a:ea typeface="Source Sans Pro"/>
                <a:cs typeface="Source Sans Pro"/>
                <a:sym typeface="Source Sans Pro"/>
              </a:defRPr>
            </a:lvl4pPr>
            <a:lvl5pPr lvl="4" marR="0" rtl="0" algn="l">
              <a:lnSpc>
                <a:spcPct val="90000"/>
              </a:lnSpc>
              <a:spcBef>
                <a:spcPts val="400"/>
              </a:spcBef>
              <a:spcAft>
                <a:spcPts val="0"/>
              </a:spcAft>
              <a:buClr>
                <a:schemeClr val="dk1"/>
              </a:buClr>
              <a:buSzPts val="1400"/>
              <a:buFont typeface="Source Sans Pro"/>
              <a:buChar char="•"/>
              <a:defRPr i="0" sz="1400" u="none" cap="none" strike="noStrike">
                <a:solidFill>
                  <a:schemeClr val="dk1"/>
                </a:solidFill>
                <a:latin typeface="Source Sans Pro"/>
                <a:ea typeface="Source Sans Pro"/>
                <a:cs typeface="Source Sans Pro"/>
                <a:sym typeface="Source Sans Pro"/>
              </a:defRPr>
            </a:lvl5pPr>
            <a:lvl6pPr lvl="5" marR="0" rtl="0" algn="l">
              <a:lnSpc>
                <a:spcPct val="90000"/>
              </a:lnSpc>
              <a:spcBef>
                <a:spcPts val="400"/>
              </a:spcBef>
              <a:spcAft>
                <a:spcPts val="0"/>
              </a:spcAft>
              <a:buClr>
                <a:schemeClr val="dk1"/>
              </a:buClr>
              <a:buSzPts val="1400"/>
              <a:buFont typeface="Source Sans Pro"/>
              <a:buChar char="•"/>
              <a:defRPr i="0" sz="1400" u="none" cap="none" strike="noStrike">
                <a:solidFill>
                  <a:schemeClr val="dk1"/>
                </a:solidFill>
                <a:latin typeface="Source Sans Pro"/>
                <a:ea typeface="Source Sans Pro"/>
                <a:cs typeface="Source Sans Pro"/>
                <a:sym typeface="Source Sans Pro"/>
              </a:defRPr>
            </a:lvl6pPr>
            <a:lvl7pPr lvl="6" marR="0" rtl="0" algn="l">
              <a:lnSpc>
                <a:spcPct val="90000"/>
              </a:lnSpc>
              <a:spcBef>
                <a:spcPts val="400"/>
              </a:spcBef>
              <a:spcAft>
                <a:spcPts val="0"/>
              </a:spcAft>
              <a:buClr>
                <a:schemeClr val="dk1"/>
              </a:buClr>
              <a:buSzPts val="1400"/>
              <a:buFont typeface="Source Sans Pro"/>
              <a:buChar char="•"/>
              <a:defRPr i="0" sz="1400" u="none" cap="none" strike="noStrike">
                <a:solidFill>
                  <a:schemeClr val="dk1"/>
                </a:solidFill>
                <a:latin typeface="Source Sans Pro"/>
                <a:ea typeface="Source Sans Pro"/>
                <a:cs typeface="Source Sans Pro"/>
                <a:sym typeface="Source Sans Pro"/>
              </a:defRPr>
            </a:lvl7pPr>
            <a:lvl8pPr lvl="7" marR="0" rtl="0" algn="l">
              <a:lnSpc>
                <a:spcPct val="90000"/>
              </a:lnSpc>
              <a:spcBef>
                <a:spcPts val="400"/>
              </a:spcBef>
              <a:spcAft>
                <a:spcPts val="0"/>
              </a:spcAft>
              <a:buClr>
                <a:schemeClr val="dk1"/>
              </a:buClr>
              <a:buSzPts val="1400"/>
              <a:buFont typeface="Source Sans Pro"/>
              <a:buChar char="•"/>
              <a:defRPr i="0" sz="1400" u="none" cap="none" strike="noStrike">
                <a:solidFill>
                  <a:schemeClr val="dk1"/>
                </a:solidFill>
                <a:latin typeface="Source Sans Pro"/>
                <a:ea typeface="Source Sans Pro"/>
                <a:cs typeface="Source Sans Pro"/>
                <a:sym typeface="Source Sans Pro"/>
              </a:defRPr>
            </a:lvl8pPr>
            <a:lvl9pPr lvl="8" marR="0" rtl="0" algn="l">
              <a:lnSpc>
                <a:spcPct val="90000"/>
              </a:lnSpc>
              <a:spcBef>
                <a:spcPts val="400"/>
              </a:spcBef>
              <a:spcAft>
                <a:spcPts val="0"/>
              </a:spcAft>
              <a:buClr>
                <a:schemeClr val="dk1"/>
              </a:buClr>
              <a:buSzPts val="1400"/>
              <a:buFont typeface="Source Sans Pro"/>
              <a:buChar char="•"/>
              <a:defRPr i="0" sz="1400" u="none" cap="none" strike="noStrike">
                <a:solidFill>
                  <a:schemeClr val="dk1"/>
                </a:solidFill>
                <a:latin typeface="Source Sans Pro"/>
                <a:ea typeface="Source Sans Pro"/>
                <a:cs typeface="Source Sans Pro"/>
                <a:sym typeface="Source Sans Pro"/>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353" name="Shape 353"/>
        <p:cNvGrpSpPr/>
        <p:nvPr/>
      </p:nvGrpSpPr>
      <p:grpSpPr>
        <a:xfrm>
          <a:off x="0" y="0"/>
          <a:ext cx="0" cy="0"/>
          <a:chOff x="0" y="0"/>
          <a:chExt cx="0" cy="0"/>
        </a:xfrm>
      </p:grpSpPr>
      <p:sp>
        <p:nvSpPr>
          <p:cNvPr id="354" name="Google Shape;354;p63"/>
          <p:cNvSpPr/>
          <p:nvPr>
            <p:ph idx="2" type="pic"/>
          </p:nvPr>
        </p:nvSpPr>
        <p:spPr>
          <a:xfrm>
            <a:off x="0" y="2804160"/>
            <a:ext cx="3015600" cy="2339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55" name="Google Shape;355;p63"/>
          <p:cNvSpPr/>
          <p:nvPr>
            <p:ph idx="3" type="pic"/>
          </p:nvPr>
        </p:nvSpPr>
        <p:spPr>
          <a:xfrm>
            <a:off x="6112213" y="2804160"/>
            <a:ext cx="3031800" cy="2339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356" name="Shape 356"/>
        <p:cNvGrpSpPr/>
        <p:nvPr/>
      </p:nvGrpSpPr>
      <p:grpSpPr>
        <a:xfrm>
          <a:off x="0" y="0"/>
          <a:ext cx="0" cy="0"/>
          <a:chOff x="0" y="0"/>
          <a:chExt cx="0" cy="0"/>
        </a:xfrm>
      </p:grpSpPr>
      <p:sp>
        <p:nvSpPr>
          <p:cNvPr id="357" name="Google Shape;357;p64"/>
          <p:cNvSpPr/>
          <p:nvPr>
            <p:ph idx="2" type="pic"/>
          </p:nvPr>
        </p:nvSpPr>
        <p:spPr>
          <a:xfrm>
            <a:off x="3064213" y="0"/>
            <a:ext cx="2109900" cy="51435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p:cSld name="6_Custom Layout">
    <p:spTree>
      <p:nvGrpSpPr>
        <p:cNvPr id="358" name="Shape 358"/>
        <p:cNvGrpSpPr/>
        <p:nvPr/>
      </p:nvGrpSpPr>
      <p:grpSpPr>
        <a:xfrm>
          <a:off x="0" y="0"/>
          <a:ext cx="0" cy="0"/>
          <a:chOff x="0" y="0"/>
          <a:chExt cx="0" cy="0"/>
        </a:xfrm>
      </p:grpSpPr>
      <p:sp>
        <p:nvSpPr>
          <p:cNvPr id="359" name="Google Shape;359;p65"/>
          <p:cNvSpPr/>
          <p:nvPr>
            <p:ph idx="2" type="pic"/>
          </p:nvPr>
        </p:nvSpPr>
        <p:spPr>
          <a:xfrm>
            <a:off x="836321" y="2369820"/>
            <a:ext cx="2095500" cy="19203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60" name="Google Shape;360;p65"/>
          <p:cNvSpPr/>
          <p:nvPr>
            <p:ph idx="3" type="pic"/>
          </p:nvPr>
        </p:nvSpPr>
        <p:spPr>
          <a:xfrm>
            <a:off x="3541168" y="2369820"/>
            <a:ext cx="2095500" cy="19203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61" name="Google Shape;361;p65"/>
          <p:cNvSpPr/>
          <p:nvPr>
            <p:ph idx="4" type="pic"/>
          </p:nvPr>
        </p:nvSpPr>
        <p:spPr>
          <a:xfrm>
            <a:off x="6246017" y="2369820"/>
            <a:ext cx="2095500" cy="19203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ustom Layout">
  <p:cSld name="7_Custom Layout">
    <p:spTree>
      <p:nvGrpSpPr>
        <p:cNvPr id="362" name="Shape 362"/>
        <p:cNvGrpSpPr/>
        <p:nvPr/>
      </p:nvGrpSpPr>
      <p:grpSpPr>
        <a:xfrm>
          <a:off x="0" y="0"/>
          <a:ext cx="0" cy="0"/>
          <a:chOff x="0" y="0"/>
          <a:chExt cx="0" cy="0"/>
        </a:xfrm>
      </p:grpSpPr>
      <p:sp>
        <p:nvSpPr>
          <p:cNvPr id="363" name="Google Shape;363;p66"/>
          <p:cNvSpPr/>
          <p:nvPr>
            <p:ph idx="2" type="pic"/>
          </p:nvPr>
        </p:nvSpPr>
        <p:spPr>
          <a:xfrm>
            <a:off x="1148837" y="2352554"/>
            <a:ext cx="996600" cy="913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64" name="Google Shape;364;p66"/>
          <p:cNvSpPr/>
          <p:nvPr>
            <p:ph idx="3" type="pic"/>
          </p:nvPr>
        </p:nvSpPr>
        <p:spPr>
          <a:xfrm>
            <a:off x="1148836" y="3734282"/>
            <a:ext cx="996600" cy="913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65" name="Google Shape;365;p66"/>
          <p:cNvSpPr/>
          <p:nvPr>
            <p:ph idx="4" type="pic"/>
          </p:nvPr>
        </p:nvSpPr>
        <p:spPr>
          <a:xfrm>
            <a:off x="4808371" y="2352554"/>
            <a:ext cx="996600" cy="913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66" name="Google Shape;366;p66"/>
          <p:cNvSpPr/>
          <p:nvPr>
            <p:ph idx="5" type="pic"/>
          </p:nvPr>
        </p:nvSpPr>
        <p:spPr>
          <a:xfrm>
            <a:off x="4808370" y="3734282"/>
            <a:ext cx="996600" cy="913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ustom Layout">
  <p:cSld name="8_Custom Layout">
    <p:spTree>
      <p:nvGrpSpPr>
        <p:cNvPr id="367" name="Shape 367"/>
        <p:cNvGrpSpPr/>
        <p:nvPr/>
      </p:nvGrpSpPr>
      <p:grpSpPr>
        <a:xfrm>
          <a:off x="0" y="0"/>
          <a:ext cx="0" cy="0"/>
          <a:chOff x="0" y="0"/>
          <a:chExt cx="0" cy="0"/>
        </a:xfrm>
      </p:grpSpPr>
      <p:sp>
        <p:nvSpPr>
          <p:cNvPr id="368" name="Google Shape;368;p67"/>
          <p:cNvSpPr/>
          <p:nvPr>
            <p:ph idx="2" type="pic"/>
          </p:nvPr>
        </p:nvSpPr>
        <p:spPr>
          <a:xfrm>
            <a:off x="1787756" y="2352554"/>
            <a:ext cx="996600" cy="913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69" name="Google Shape;369;p67"/>
          <p:cNvSpPr/>
          <p:nvPr>
            <p:ph idx="3" type="pic"/>
          </p:nvPr>
        </p:nvSpPr>
        <p:spPr>
          <a:xfrm>
            <a:off x="6400800" y="2352554"/>
            <a:ext cx="996600" cy="913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ustom Layout">
  <p:cSld name="34_Custom Layout">
    <p:spTree>
      <p:nvGrpSpPr>
        <p:cNvPr id="370" name="Shape 370"/>
        <p:cNvGrpSpPr/>
        <p:nvPr/>
      </p:nvGrpSpPr>
      <p:grpSpPr>
        <a:xfrm>
          <a:off x="0" y="0"/>
          <a:ext cx="0" cy="0"/>
          <a:chOff x="0" y="0"/>
          <a:chExt cx="0" cy="0"/>
        </a:xfrm>
      </p:grpSpPr>
      <p:sp>
        <p:nvSpPr>
          <p:cNvPr id="371" name="Google Shape;371;p68"/>
          <p:cNvSpPr/>
          <p:nvPr>
            <p:ph idx="2" type="pic"/>
          </p:nvPr>
        </p:nvSpPr>
        <p:spPr>
          <a:xfrm>
            <a:off x="3968472" y="0"/>
            <a:ext cx="2109900" cy="51435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p:cSld name="11_Custom Layout">
    <p:spTree>
      <p:nvGrpSpPr>
        <p:cNvPr id="372" name="Shape 372"/>
        <p:cNvGrpSpPr/>
        <p:nvPr/>
      </p:nvGrpSpPr>
      <p:grpSpPr>
        <a:xfrm>
          <a:off x="0" y="0"/>
          <a:ext cx="0" cy="0"/>
          <a:chOff x="0" y="0"/>
          <a:chExt cx="0" cy="0"/>
        </a:xfrm>
      </p:grpSpPr>
      <p:sp>
        <p:nvSpPr>
          <p:cNvPr id="373" name="Google Shape;373;p69"/>
          <p:cNvSpPr/>
          <p:nvPr>
            <p:ph idx="2" type="pic"/>
          </p:nvPr>
        </p:nvSpPr>
        <p:spPr>
          <a:xfrm>
            <a:off x="6063139" y="-42"/>
            <a:ext cx="3079500" cy="17286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74" name="Google Shape;374;p69"/>
          <p:cNvSpPr/>
          <p:nvPr>
            <p:ph idx="3" type="pic"/>
          </p:nvPr>
        </p:nvSpPr>
        <p:spPr>
          <a:xfrm>
            <a:off x="3945616" y="1728473"/>
            <a:ext cx="3079500" cy="16866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75" name="Google Shape;375;p69"/>
          <p:cNvSpPr/>
          <p:nvPr>
            <p:ph idx="4" type="pic"/>
          </p:nvPr>
        </p:nvSpPr>
        <p:spPr>
          <a:xfrm>
            <a:off x="6064427" y="3414986"/>
            <a:ext cx="3079500" cy="17286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ustom Layout">
  <p:cSld name="12_Custom Layout">
    <p:spTree>
      <p:nvGrpSpPr>
        <p:cNvPr id="376" name="Shape 376"/>
        <p:cNvGrpSpPr/>
        <p:nvPr/>
      </p:nvGrpSpPr>
      <p:grpSpPr>
        <a:xfrm>
          <a:off x="0" y="0"/>
          <a:ext cx="0" cy="0"/>
          <a:chOff x="0" y="0"/>
          <a:chExt cx="0" cy="0"/>
        </a:xfrm>
      </p:grpSpPr>
      <p:sp>
        <p:nvSpPr>
          <p:cNvPr id="377" name="Google Shape;377;p70"/>
          <p:cNvSpPr/>
          <p:nvPr>
            <p:ph idx="2" type="pic"/>
          </p:nvPr>
        </p:nvSpPr>
        <p:spPr>
          <a:xfrm>
            <a:off x="0" y="2353739"/>
            <a:ext cx="9144000" cy="18825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ustom Layout">
  <p:cSld name="13_Custom Layout">
    <p:spTree>
      <p:nvGrpSpPr>
        <p:cNvPr id="378" name="Shape 378"/>
        <p:cNvGrpSpPr/>
        <p:nvPr/>
      </p:nvGrpSpPr>
      <p:grpSpPr>
        <a:xfrm>
          <a:off x="0" y="0"/>
          <a:ext cx="0" cy="0"/>
          <a:chOff x="0" y="0"/>
          <a:chExt cx="0" cy="0"/>
        </a:xfrm>
      </p:grpSpPr>
      <p:sp>
        <p:nvSpPr>
          <p:cNvPr id="379" name="Google Shape;379;p71"/>
          <p:cNvSpPr/>
          <p:nvPr>
            <p:ph idx="2" type="pic"/>
          </p:nvPr>
        </p:nvSpPr>
        <p:spPr>
          <a:xfrm>
            <a:off x="3086921" y="233798"/>
            <a:ext cx="5793900" cy="46758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spTree>
      <p:nvGrpSpPr>
        <p:cNvPr id="380" name="Shape 380"/>
        <p:cNvGrpSpPr/>
        <p:nvPr/>
      </p:nvGrpSpPr>
      <p:grpSpPr>
        <a:xfrm>
          <a:off x="0" y="0"/>
          <a:ext cx="0" cy="0"/>
          <a:chOff x="0" y="0"/>
          <a:chExt cx="0" cy="0"/>
        </a:xfrm>
      </p:grpSpPr>
      <p:sp>
        <p:nvSpPr>
          <p:cNvPr id="381" name="Google Shape;381;p72"/>
          <p:cNvSpPr/>
          <p:nvPr>
            <p:ph idx="2" type="pic"/>
          </p:nvPr>
        </p:nvSpPr>
        <p:spPr>
          <a:xfrm>
            <a:off x="-1" y="501682"/>
            <a:ext cx="9141600" cy="2568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p:cSld name="15_Custom Layout">
    <p:spTree>
      <p:nvGrpSpPr>
        <p:cNvPr id="382" name="Shape 382"/>
        <p:cNvGrpSpPr/>
        <p:nvPr/>
      </p:nvGrpSpPr>
      <p:grpSpPr>
        <a:xfrm>
          <a:off x="0" y="0"/>
          <a:ext cx="0" cy="0"/>
          <a:chOff x="0" y="0"/>
          <a:chExt cx="0" cy="0"/>
        </a:xfrm>
      </p:grpSpPr>
      <p:sp>
        <p:nvSpPr>
          <p:cNvPr id="383" name="Google Shape;383;p73"/>
          <p:cNvSpPr/>
          <p:nvPr>
            <p:ph idx="2" type="pic"/>
          </p:nvPr>
        </p:nvSpPr>
        <p:spPr>
          <a:xfrm>
            <a:off x="0" y="0"/>
            <a:ext cx="4622400" cy="51435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384" name="Shape 384"/>
        <p:cNvGrpSpPr/>
        <p:nvPr/>
      </p:nvGrpSpPr>
      <p:grpSpPr>
        <a:xfrm>
          <a:off x="0" y="0"/>
          <a:ext cx="0" cy="0"/>
          <a:chOff x="0" y="0"/>
          <a:chExt cx="0" cy="0"/>
        </a:xfrm>
      </p:grpSpPr>
      <p:sp>
        <p:nvSpPr>
          <p:cNvPr id="385" name="Google Shape;385;p74"/>
          <p:cNvSpPr/>
          <p:nvPr>
            <p:ph idx="2" type="pic"/>
          </p:nvPr>
        </p:nvSpPr>
        <p:spPr>
          <a:xfrm>
            <a:off x="4521601" y="0"/>
            <a:ext cx="4622400" cy="51435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Custom Layout">
  <p:cSld name="17_Custom Layout">
    <p:spTree>
      <p:nvGrpSpPr>
        <p:cNvPr id="386" name="Shape 386"/>
        <p:cNvGrpSpPr/>
        <p:nvPr/>
      </p:nvGrpSpPr>
      <p:grpSpPr>
        <a:xfrm>
          <a:off x="0" y="0"/>
          <a:ext cx="0" cy="0"/>
          <a:chOff x="0" y="0"/>
          <a:chExt cx="0" cy="0"/>
        </a:xfrm>
      </p:grpSpPr>
      <p:sp>
        <p:nvSpPr>
          <p:cNvPr id="387" name="Google Shape;387;p75"/>
          <p:cNvSpPr/>
          <p:nvPr>
            <p:ph idx="2" type="pic"/>
          </p:nvPr>
        </p:nvSpPr>
        <p:spPr>
          <a:xfrm>
            <a:off x="3733800" y="0"/>
            <a:ext cx="2587800" cy="51435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ustom Layout">
  <p:cSld name="18_Custom Layout">
    <p:spTree>
      <p:nvGrpSpPr>
        <p:cNvPr id="388" name="Shape 388"/>
        <p:cNvGrpSpPr/>
        <p:nvPr/>
      </p:nvGrpSpPr>
      <p:grpSpPr>
        <a:xfrm>
          <a:off x="0" y="0"/>
          <a:ext cx="0" cy="0"/>
          <a:chOff x="0" y="0"/>
          <a:chExt cx="0" cy="0"/>
        </a:xfrm>
      </p:grpSpPr>
      <p:sp>
        <p:nvSpPr>
          <p:cNvPr id="389" name="Google Shape;389;p76"/>
          <p:cNvSpPr/>
          <p:nvPr>
            <p:ph idx="2" type="pic"/>
          </p:nvPr>
        </p:nvSpPr>
        <p:spPr>
          <a:xfrm>
            <a:off x="0" y="0"/>
            <a:ext cx="4622400" cy="51435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Custom Layout">
  <p:cSld name="19_Custom Layout">
    <p:spTree>
      <p:nvGrpSpPr>
        <p:cNvPr id="390" name="Shape 390"/>
        <p:cNvGrpSpPr/>
        <p:nvPr/>
      </p:nvGrpSpPr>
      <p:grpSpPr>
        <a:xfrm>
          <a:off x="0" y="0"/>
          <a:ext cx="0" cy="0"/>
          <a:chOff x="0" y="0"/>
          <a:chExt cx="0" cy="0"/>
        </a:xfrm>
      </p:grpSpPr>
      <p:sp>
        <p:nvSpPr>
          <p:cNvPr id="391" name="Google Shape;391;p77"/>
          <p:cNvSpPr/>
          <p:nvPr>
            <p:ph idx="2" type="pic"/>
          </p:nvPr>
        </p:nvSpPr>
        <p:spPr>
          <a:xfrm>
            <a:off x="301316" y="233798"/>
            <a:ext cx="5793900" cy="46758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Custom Layout">
  <p:cSld name="20_Custom Layout">
    <p:spTree>
      <p:nvGrpSpPr>
        <p:cNvPr id="392" name="Shape 392"/>
        <p:cNvGrpSpPr/>
        <p:nvPr/>
      </p:nvGrpSpPr>
      <p:grpSpPr>
        <a:xfrm>
          <a:off x="0" y="0"/>
          <a:ext cx="0" cy="0"/>
          <a:chOff x="0" y="0"/>
          <a:chExt cx="0" cy="0"/>
        </a:xfrm>
      </p:grpSpPr>
      <p:sp>
        <p:nvSpPr>
          <p:cNvPr id="393" name="Google Shape;393;p78"/>
          <p:cNvSpPr/>
          <p:nvPr>
            <p:ph idx="2" type="pic"/>
          </p:nvPr>
        </p:nvSpPr>
        <p:spPr>
          <a:xfrm>
            <a:off x="271197" y="233798"/>
            <a:ext cx="8605200" cy="46758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Custom Layout">
  <p:cSld name="21_Custom Layout">
    <p:spTree>
      <p:nvGrpSpPr>
        <p:cNvPr id="394" name="Shape 394"/>
        <p:cNvGrpSpPr/>
        <p:nvPr/>
      </p:nvGrpSpPr>
      <p:grpSpPr>
        <a:xfrm>
          <a:off x="0" y="0"/>
          <a:ext cx="0" cy="0"/>
          <a:chOff x="0" y="0"/>
          <a:chExt cx="0" cy="0"/>
        </a:xfrm>
      </p:grpSpPr>
      <p:sp>
        <p:nvSpPr>
          <p:cNvPr id="395" name="Google Shape;395;p79"/>
          <p:cNvSpPr/>
          <p:nvPr>
            <p:ph idx="2" type="pic"/>
          </p:nvPr>
        </p:nvSpPr>
        <p:spPr>
          <a:xfrm>
            <a:off x="-4225" y="0"/>
            <a:ext cx="2614200" cy="51435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Custom Layout">
  <p:cSld name="22_Custom Layout">
    <p:spTree>
      <p:nvGrpSpPr>
        <p:cNvPr id="396" name="Shape 396"/>
        <p:cNvGrpSpPr/>
        <p:nvPr/>
      </p:nvGrpSpPr>
      <p:grpSpPr>
        <a:xfrm>
          <a:off x="0" y="0"/>
          <a:ext cx="0" cy="0"/>
          <a:chOff x="0" y="0"/>
          <a:chExt cx="0" cy="0"/>
        </a:xfrm>
      </p:grpSpPr>
      <p:sp>
        <p:nvSpPr>
          <p:cNvPr id="397" name="Google Shape;397;p80"/>
          <p:cNvSpPr/>
          <p:nvPr>
            <p:ph idx="2" type="pic"/>
          </p:nvPr>
        </p:nvSpPr>
        <p:spPr>
          <a:xfrm>
            <a:off x="-1" y="2063782"/>
            <a:ext cx="9141600" cy="2568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Custom Layout">
  <p:cSld name="23_Custom Layout">
    <p:spTree>
      <p:nvGrpSpPr>
        <p:cNvPr id="398" name="Shape 398"/>
        <p:cNvGrpSpPr/>
        <p:nvPr/>
      </p:nvGrpSpPr>
      <p:grpSpPr>
        <a:xfrm>
          <a:off x="0" y="0"/>
          <a:ext cx="0" cy="0"/>
          <a:chOff x="0" y="0"/>
          <a:chExt cx="0" cy="0"/>
        </a:xfrm>
      </p:grpSpPr>
      <p:sp>
        <p:nvSpPr>
          <p:cNvPr id="399" name="Google Shape;399;p81"/>
          <p:cNvSpPr/>
          <p:nvPr>
            <p:ph idx="2" type="pic"/>
          </p:nvPr>
        </p:nvSpPr>
        <p:spPr>
          <a:xfrm>
            <a:off x="271197" y="233798"/>
            <a:ext cx="8605200" cy="46758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Custom Layout">
  <p:cSld name="28_Custom Layout">
    <p:spTree>
      <p:nvGrpSpPr>
        <p:cNvPr id="400" name="Shape 400"/>
        <p:cNvGrpSpPr/>
        <p:nvPr/>
      </p:nvGrpSpPr>
      <p:grpSpPr>
        <a:xfrm>
          <a:off x="0" y="0"/>
          <a:ext cx="0" cy="0"/>
          <a:chOff x="0" y="0"/>
          <a:chExt cx="0" cy="0"/>
        </a:xfrm>
      </p:grpSpPr>
      <p:sp>
        <p:nvSpPr>
          <p:cNvPr id="401" name="Google Shape;401;p82"/>
          <p:cNvSpPr/>
          <p:nvPr>
            <p:ph idx="2" type="pic"/>
          </p:nvPr>
        </p:nvSpPr>
        <p:spPr>
          <a:xfrm>
            <a:off x="5873948" y="1304129"/>
            <a:ext cx="2160000" cy="38340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Custom Layout">
  <p:cSld name="24_Custom Layout">
    <p:spTree>
      <p:nvGrpSpPr>
        <p:cNvPr id="402" name="Shape 402"/>
        <p:cNvGrpSpPr/>
        <p:nvPr/>
      </p:nvGrpSpPr>
      <p:grpSpPr>
        <a:xfrm>
          <a:off x="0" y="0"/>
          <a:ext cx="0" cy="0"/>
          <a:chOff x="0" y="0"/>
          <a:chExt cx="0" cy="0"/>
        </a:xfrm>
      </p:grpSpPr>
      <p:sp>
        <p:nvSpPr>
          <p:cNvPr id="403" name="Google Shape;403;p83"/>
          <p:cNvSpPr/>
          <p:nvPr>
            <p:ph idx="2" type="pic"/>
          </p:nvPr>
        </p:nvSpPr>
        <p:spPr>
          <a:xfrm>
            <a:off x="295139" y="-173576"/>
            <a:ext cx="7046400" cy="76443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404" name="Google Shape;404;p83"/>
          <p:cNvSpPr/>
          <p:nvPr>
            <p:ph idx="3" type="pic"/>
          </p:nvPr>
        </p:nvSpPr>
        <p:spPr>
          <a:xfrm>
            <a:off x="1498544" y="1304129"/>
            <a:ext cx="2160000" cy="38340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Custom Layout">
  <p:cSld name="29_Custom Layout">
    <p:spTree>
      <p:nvGrpSpPr>
        <p:cNvPr id="405" name="Shape 405"/>
        <p:cNvGrpSpPr/>
        <p:nvPr/>
      </p:nvGrpSpPr>
      <p:grpSpPr>
        <a:xfrm>
          <a:off x="0" y="0"/>
          <a:ext cx="0" cy="0"/>
          <a:chOff x="0" y="0"/>
          <a:chExt cx="0" cy="0"/>
        </a:xfrm>
      </p:grpSpPr>
      <p:sp>
        <p:nvSpPr>
          <p:cNvPr id="406" name="Google Shape;406;p84"/>
          <p:cNvSpPr/>
          <p:nvPr>
            <p:ph idx="2" type="pic"/>
          </p:nvPr>
        </p:nvSpPr>
        <p:spPr>
          <a:xfrm>
            <a:off x="5713928" y="1215342"/>
            <a:ext cx="2902500" cy="39507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ustom Layout">
  <p:cSld name="33_Custom Layout">
    <p:spTree>
      <p:nvGrpSpPr>
        <p:cNvPr id="407" name="Shape 407"/>
        <p:cNvGrpSpPr/>
        <p:nvPr/>
      </p:nvGrpSpPr>
      <p:grpSpPr>
        <a:xfrm>
          <a:off x="0" y="0"/>
          <a:ext cx="0" cy="0"/>
          <a:chOff x="0" y="0"/>
          <a:chExt cx="0" cy="0"/>
        </a:xfrm>
      </p:grpSpPr>
      <p:sp>
        <p:nvSpPr>
          <p:cNvPr id="408" name="Google Shape;408;p85"/>
          <p:cNvSpPr/>
          <p:nvPr>
            <p:ph idx="2" type="pic"/>
          </p:nvPr>
        </p:nvSpPr>
        <p:spPr>
          <a:xfrm>
            <a:off x="998317" y="1269867"/>
            <a:ext cx="2950500" cy="38847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dk1"/>
              </a:buClr>
              <a:buSzPts val="1800"/>
              <a:buChar char="●"/>
              <a:defRPr>
                <a:solidFill>
                  <a:schemeClr val="dk1"/>
                </a:solidFill>
              </a:defRPr>
            </a:lvl1pPr>
            <a:lvl2pPr indent="-317500" lvl="1" marL="914400" rtl="0">
              <a:spcBef>
                <a:spcPts val="1600"/>
              </a:spcBef>
              <a:spcAft>
                <a:spcPts val="0"/>
              </a:spcAft>
              <a:buClr>
                <a:schemeClr val="dk1"/>
              </a:buClr>
              <a:buSzPts val="1400"/>
              <a:buChar char="○"/>
              <a:defRPr>
                <a:solidFill>
                  <a:schemeClr val="dk1"/>
                </a:solidFill>
              </a:defRPr>
            </a:lvl2pPr>
            <a:lvl3pPr indent="-317500" lvl="2" marL="1371600" rtl="0">
              <a:spcBef>
                <a:spcPts val="1600"/>
              </a:spcBef>
              <a:spcAft>
                <a:spcPts val="0"/>
              </a:spcAft>
              <a:buClr>
                <a:schemeClr val="dk1"/>
              </a:buClr>
              <a:buSzPts val="1400"/>
              <a:buChar char="■"/>
              <a:defRPr>
                <a:solidFill>
                  <a:schemeClr val="dk1"/>
                </a:solidFill>
              </a:defRPr>
            </a:lvl3pPr>
            <a:lvl4pPr indent="-317500" lvl="3" marL="1828800" rtl="0">
              <a:spcBef>
                <a:spcPts val="1600"/>
              </a:spcBef>
              <a:spcAft>
                <a:spcPts val="0"/>
              </a:spcAft>
              <a:buClr>
                <a:schemeClr val="dk1"/>
              </a:buClr>
              <a:buSzPts val="1400"/>
              <a:buChar char="●"/>
              <a:defRPr>
                <a:solidFill>
                  <a:schemeClr val="dk1"/>
                </a:solidFill>
              </a:defRPr>
            </a:lvl4pPr>
            <a:lvl5pPr indent="-317500" lvl="4" marL="2286000" rtl="0">
              <a:spcBef>
                <a:spcPts val="1600"/>
              </a:spcBef>
              <a:spcAft>
                <a:spcPts val="0"/>
              </a:spcAft>
              <a:buClr>
                <a:schemeClr val="dk1"/>
              </a:buClr>
              <a:buSzPts val="1400"/>
              <a:buChar char="○"/>
              <a:defRPr>
                <a:solidFill>
                  <a:schemeClr val="dk1"/>
                </a:solidFill>
              </a:defRPr>
            </a:lvl5pPr>
            <a:lvl6pPr indent="-317500" lvl="5" marL="2743200" rtl="0">
              <a:spcBef>
                <a:spcPts val="1600"/>
              </a:spcBef>
              <a:spcAft>
                <a:spcPts val="0"/>
              </a:spcAft>
              <a:buClr>
                <a:schemeClr val="dk1"/>
              </a:buClr>
              <a:buSzPts val="1400"/>
              <a:buChar char="■"/>
              <a:defRPr>
                <a:solidFill>
                  <a:schemeClr val="dk1"/>
                </a:solidFill>
              </a:defRPr>
            </a:lvl6pPr>
            <a:lvl7pPr indent="-317500" lvl="6" marL="3200400" rtl="0">
              <a:spcBef>
                <a:spcPts val="1600"/>
              </a:spcBef>
              <a:spcAft>
                <a:spcPts val="0"/>
              </a:spcAft>
              <a:buClr>
                <a:schemeClr val="dk1"/>
              </a:buClr>
              <a:buSzPts val="1400"/>
              <a:buChar char="●"/>
              <a:defRPr>
                <a:solidFill>
                  <a:schemeClr val="dk1"/>
                </a:solidFill>
              </a:defRPr>
            </a:lvl7pPr>
            <a:lvl8pPr indent="-317500" lvl="7" marL="3657600" rtl="0">
              <a:spcBef>
                <a:spcPts val="1600"/>
              </a:spcBef>
              <a:spcAft>
                <a:spcPts val="0"/>
              </a:spcAft>
              <a:buClr>
                <a:schemeClr val="dk1"/>
              </a:buClr>
              <a:buSzPts val="1400"/>
              <a:buChar char="○"/>
              <a:defRPr>
                <a:solidFill>
                  <a:schemeClr val="dk1"/>
                </a:solidFill>
              </a:defRPr>
            </a:lvl8pPr>
            <a:lvl9pPr indent="-317500" lvl="8" marL="4114800" rtl="0">
              <a:spcBef>
                <a:spcPts val="1600"/>
              </a:spcBef>
              <a:spcAft>
                <a:spcPts val="160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Custom Layout">
  <p:cSld name="30_Custom Layout">
    <p:spTree>
      <p:nvGrpSpPr>
        <p:cNvPr id="409" name="Shape 409"/>
        <p:cNvGrpSpPr/>
        <p:nvPr/>
      </p:nvGrpSpPr>
      <p:grpSpPr>
        <a:xfrm>
          <a:off x="0" y="0"/>
          <a:ext cx="0" cy="0"/>
          <a:chOff x="0" y="0"/>
          <a:chExt cx="0" cy="0"/>
        </a:xfrm>
      </p:grpSpPr>
      <p:sp>
        <p:nvSpPr>
          <p:cNvPr id="410" name="Google Shape;410;p86"/>
          <p:cNvSpPr/>
          <p:nvPr>
            <p:ph idx="2" type="pic"/>
          </p:nvPr>
        </p:nvSpPr>
        <p:spPr>
          <a:xfrm>
            <a:off x="3092305" y="2768578"/>
            <a:ext cx="2902500" cy="38847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ustom Layout">
  <p:cSld name="31_Custom Layout">
    <p:spTree>
      <p:nvGrpSpPr>
        <p:cNvPr id="411" name="Shape 411"/>
        <p:cNvGrpSpPr/>
        <p:nvPr/>
      </p:nvGrpSpPr>
      <p:grpSpPr>
        <a:xfrm>
          <a:off x="0" y="0"/>
          <a:ext cx="0" cy="0"/>
          <a:chOff x="0" y="0"/>
          <a:chExt cx="0" cy="0"/>
        </a:xfrm>
      </p:grpSpPr>
      <p:sp>
        <p:nvSpPr>
          <p:cNvPr id="412" name="Google Shape;412;p87"/>
          <p:cNvSpPr/>
          <p:nvPr>
            <p:ph idx="2" type="pic"/>
          </p:nvPr>
        </p:nvSpPr>
        <p:spPr>
          <a:xfrm>
            <a:off x="5477442" y="949568"/>
            <a:ext cx="4274700" cy="2438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Custom Layout">
  <p:cSld name="25_Custom Layout">
    <p:spTree>
      <p:nvGrpSpPr>
        <p:cNvPr id="413" name="Shape 413"/>
        <p:cNvGrpSpPr/>
        <p:nvPr/>
      </p:nvGrpSpPr>
      <p:grpSpPr>
        <a:xfrm>
          <a:off x="0" y="0"/>
          <a:ext cx="0" cy="0"/>
          <a:chOff x="0" y="0"/>
          <a:chExt cx="0" cy="0"/>
        </a:xfrm>
      </p:grpSpPr>
      <p:sp>
        <p:nvSpPr>
          <p:cNvPr id="414" name="Google Shape;414;p88"/>
          <p:cNvSpPr/>
          <p:nvPr>
            <p:ph idx="2" type="pic"/>
          </p:nvPr>
        </p:nvSpPr>
        <p:spPr>
          <a:xfrm>
            <a:off x="295139" y="-173576"/>
            <a:ext cx="7046400" cy="76443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415" name="Google Shape;415;p88"/>
          <p:cNvSpPr/>
          <p:nvPr>
            <p:ph idx="3" type="pic"/>
          </p:nvPr>
        </p:nvSpPr>
        <p:spPr>
          <a:xfrm>
            <a:off x="834576" y="2026274"/>
            <a:ext cx="3095100" cy="17388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ustom Layout">
  <p:cSld name="32_Custom Layout">
    <p:spTree>
      <p:nvGrpSpPr>
        <p:cNvPr id="416" name="Shape 416"/>
        <p:cNvGrpSpPr/>
        <p:nvPr/>
      </p:nvGrpSpPr>
      <p:grpSpPr>
        <a:xfrm>
          <a:off x="0" y="0"/>
          <a:ext cx="0" cy="0"/>
          <a:chOff x="0" y="0"/>
          <a:chExt cx="0" cy="0"/>
        </a:xfrm>
      </p:grpSpPr>
      <p:sp>
        <p:nvSpPr>
          <p:cNvPr id="417" name="Google Shape;417;p89"/>
          <p:cNvSpPr/>
          <p:nvPr>
            <p:ph idx="2" type="pic"/>
          </p:nvPr>
        </p:nvSpPr>
        <p:spPr>
          <a:xfrm>
            <a:off x="4840741" y="1409922"/>
            <a:ext cx="3095100" cy="1793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Custom Layout">
  <p:cSld name="26_Custom Layout">
    <p:spTree>
      <p:nvGrpSpPr>
        <p:cNvPr id="418" name="Shape 418"/>
        <p:cNvGrpSpPr/>
        <p:nvPr/>
      </p:nvGrpSpPr>
      <p:grpSpPr>
        <a:xfrm>
          <a:off x="0" y="0"/>
          <a:ext cx="0" cy="0"/>
          <a:chOff x="0" y="0"/>
          <a:chExt cx="0" cy="0"/>
        </a:xfrm>
      </p:grpSpPr>
      <p:sp>
        <p:nvSpPr>
          <p:cNvPr id="419" name="Google Shape;419;p90"/>
          <p:cNvSpPr/>
          <p:nvPr>
            <p:ph idx="2" type="pic"/>
          </p:nvPr>
        </p:nvSpPr>
        <p:spPr>
          <a:xfrm>
            <a:off x="1552541" y="0"/>
            <a:ext cx="2614200" cy="51435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Custom Layout">
  <p:cSld name="27_Custom Layout">
    <p:spTree>
      <p:nvGrpSpPr>
        <p:cNvPr id="420" name="Shape 420"/>
        <p:cNvGrpSpPr/>
        <p:nvPr/>
      </p:nvGrpSpPr>
      <p:grpSpPr>
        <a:xfrm>
          <a:off x="0" y="0"/>
          <a:ext cx="0" cy="0"/>
          <a:chOff x="0" y="0"/>
          <a:chExt cx="0" cy="0"/>
        </a:xfrm>
      </p:grpSpPr>
      <p:sp>
        <p:nvSpPr>
          <p:cNvPr id="421" name="Google Shape;421;p91"/>
          <p:cNvSpPr/>
          <p:nvPr>
            <p:ph idx="2" type="pic"/>
          </p:nvPr>
        </p:nvSpPr>
        <p:spPr>
          <a:xfrm>
            <a:off x="271197" y="233798"/>
            <a:ext cx="8605200" cy="46758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6.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4.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theme" Target="../theme/theme3.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1.xml"/><Relationship Id="rId10" Type="http://schemas.openxmlformats.org/officeDocument/2006/relationships/slideLayout" Target="../slideLayouts/slideLayout40.xml"/><Relationship Id="rId13" Type="http://schemas.openxmlformats.org/officeDocument/2006/relationships/slideLayout" Target="../slideLayouts/slideLayout43.xml"/><Relationship Id="rId12" Type="http://schemas.openxmlformats.org/officeDocument/2006/relationships/slideLayout" Target="../slideLayouts/slideLayout42.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5.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theme" Target="../theme/theme2.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71.xml"/><Relationship Id="rId22" Type="http://schemas.openxmlformats.org/officeDocument/2006/relationships/slideLayout" Target="../slideLayouts/slideLayout73.xml"/><Relationship Id="rId21" Type="http://schemas.openxmlformats.org/officeDocument/2006/relationships/slideLayout" Target="../slideLayouts/slideLayout72.xml"/><Relationship Id="rId24" Type="http://schemas.openxmlformats.org/officeDocument/2006/relationships/slideLayout" Target="../slideLayouts/slideLayout75.xml"/><Relationship Id="rId23" Type="http://schemas.openxmlformats.org/officeDocument/2006/relationships/slideLayout" Target="../slideLayouts/slideLayout74.xml"/><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9" Type="http://schemas.openxmlformats.org/officeDocument/2006/relationships/slideLayout" Target="../slideLayouts/slideLayout60.xml"/><Relationship Id="rId26" Type="http://schemas.openxmlformats.org/officeDocument/2006/relationships/slideLayout" Target="../slideLayouts/slideLayout77.xml"/><Relationship Id="rId25" Type="http://schemas.openxmlformats.org/officeDocument/2006/relationships/slideLayout" Target="../slideLayouts/slideLayout76.xml"/><Relationship Id="rId28" Type="http://schemas.openxmlformats.org/officeDocument/2006/relationships/slideLayout" Target="../slideLayouts/slideLayout79.xml"/><Relationship Id="rId27" Type="http://schemas.openxmlformats.org/officeDocument/2006/relationships/slideLayout" Target="../slideLayouts/slideLayout78.xml"/><Relationship Id="rId5" Type="http://schemas.openxmlformats.org/officeDocument/2006/relationships/slideLayout" Target="../slideLayouts/slideLayout56.xml"/><Relationship Id="rId6" Type="http://schemas.openxmlformats.org/officeDocument/2006/relationships/slideLayout" Target="../slideLayouts/slideLayout57.xml"/><Relationship Id="rId29" Type="http://schemas.openxmlformats.org/officeDocument/2006/relationships/slideLayout" Target="../slideLayouts/slideLayout80.xml"/><Relationship Id="rId7" Type="http://schemas.openxmlformats.org/officeDocument/2006/relationships/slideLayout" Target="../slideLayouts/slideLayout58.xml"/><Relationship Id="rId8" Type="http://schemas.openxmlformats.org/officeDocument/2006/relationships/slideLayout" Target="../slideLayouts/slideLayout59.xml"/><Relationship Id="rId31" Type="http://schemas.openxmlformats.org/officeDocument/2006/relationships/slideLayout" Target="../slideLayouts/slideLayout82.xml"/><Relationship Id="rId30" Type="http://schemas.openxmlformats.org/officeDocument/2006/relationships/slideLayout" Target="../slideLayouts/slideLayout81.xml"/><Relationship Id="rId11" Type="http://schemas.openxmlformats.org/officeDocument/2006/relationships/slideLayout" Target="../slideLayouts/slideLayout62.xml"/><Relationship Id="rId33" Type="http://schemas.openxmlformats.org/officeDocument/2006/relationships/slideLayout" Target="../slideLayouts/slideLayout84.xml"/><Relationship Id="rId10" Type="http://schemas.openxmlformats.org/officeDocument/2006/relationships/slideLayout" Target="../slideLayouts/slideLayout61.xml"/><Relationship Id="rId32" Type="http://schemas.openxmlformats.org/officeDocument/2006/relationships/slideLayout" Target="../slideLayouts/slideLayout83.xml"/><Relationship Id="rId13" Type="http://schemas.openxmlformats.org/officeDocument/2006/relationships/slideLayout" Target="../slideLayouts/slideLayout64.xml"/><Relationship Id="rId35" Type="http://schemas.openxmlformats.org/officeDocument/2006/relationships/theme" Target="../theme/theme7.xml"/><Relationship Id="rId12" Type="http://schemas.openxmlformats.org/officeDocument/2006/relationships/slideLayout" Target="../slideLayouts/slideLayout63.xml"/><Relationship Id="rId34" Type="http://schemas.openxmlformats.org/officeDocument/2006/relationships/slideLayout" Target="../slideLayouts/slideLayout85.xml"/><Relationship Id="rId15" Type="http://schemas.openxmlformats.org/officeDocument/2006/relationships/slideLayout" Target="../slideLayouts/slideLayout66.xml"/><Relationship Id="rId14" Type="http://schemas.openxmlformats.org/officeDocument/2006/relationships/slideLayout" Target="../slideLayouts/slideLayout65.xml"/><Relationship Id="rId17" Type="http://schemas.openxmlformats.org/officeDocument/2006/relationships/slideLayout" Target="../slideLayouts/slideLayout68.xml"/><Relationship Id="rId16" Type="http://schemas.openxmlformats.org/officeDocument/2006/relationships/slideLayout" Target="../slideLayouts/slideLayout67.xml"/><Relationship Id="rId19" Type="http://schemas.openxmlformats.org/officeDocument/2006/relationships/slideLayout" Target="../slideLayouts/slideLayout70.xml"/><Relationship Id="rId18"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lt2"/>
              </a:buClr>
              <a:buSzPts val="1800"/>
              <a:buChar char="●"/>
              <a:defRPr sz="1800">
                <a:solidFill>
                  <a:schemeClr val="lt2"/>
                </a:solidFill>
              </a:defRPr>
            </a:lvl1pPr>
            <a:lvl2pPr indent="-317500" lvl="1" marL="914400" rtl="0">
              <a:lnSpc>
                <a:spcPct val="115000"/>
              </a:lnSpc>
              <a:spcBef>
                <a:spcPts val="1600"/>
              </a:spcBef>
              <a:spcAft>
                <a:spcPts val="0"/>
              </a:spcAft>
              <a:buClr>
                <a:schemeClr val="lt2"/>
              </a:buClr>
              <a:buSzPts val="1400"/>
              <a:buChar char="○"/>
              <a:defRPr>
                <a:solidFill>
                  <a:schemeClr val="lt2"/>
                </a:solidFill>
              </a:defRPr>
            </a:lvl2pPr>
            <a:lvl3pPr indent="-317500" lvl="2" marL="1371600" rtl="0">
              <a:lnSpc>
                <a:spcPct val="115000"/>
              </a:lnSpc>
              <a:spcBef>
                <a:spcPts val="1600"/>
              </a:spcBef>
              <a:spcAft>
                <a:spcPts val="0"/>
              </a:spcAft>
              <a:buClr>
                <a:schemeClr val="lt2"/>
              </a:buClr>
              <a:buSzPts val="1400"/>
              <a:buChar char="■"/>
              <a:defRPr>
                <a:solidFill>
                  <a:schemeClr val="lt2"/>
                </a:solidFill>
              </a:defRPr>
            </a:lvl3pPr>
            <a:lvl4pPr indent="-317500" lvl="3" marL="1828800" rtl="0">
              <a:lnSpc>
                <a:spcPct val="115000"/>
              </a:lnSpc>
              <a:spcBef>
                <a:spcPts val="1600"/>
              </a:spcBef>
              <a:spcAft>
                <a:spcPts val="0"/>
              </a:spcAft>
              <a:buClr>
                <a:schemeClr val="lt2"/>
              </a:buClr>
              <a:buSzPts val="1400"/>
              <a:buChar char="●"/>
              <a:defRPr>
                <a:solidFill>
                  <a:schemeClr val="lt2"/>
                </a:solidFill>
              </a:defRPr>
            </a:lvl4pPr>
            <a:lvl5pPr indent="-317500" lvl="4" marL="2286000" rtl="0">
              <a:lnSpc>
                <a:spcPct val="115000"/>
              </a:lnSpc>
              <a:spcBef>
                <a:spcPts val="1600"/>
              </a:spcBef>
              <a:spcAft>
                <a:spcPts val="0"/>
              </a:spcAft>
              <a:buClr>
                <a:schemeClr val="lt2"/>
              </a:buClr>
              <a:buSzPts val="1400"/>
              <a:buChar char="○"/>
              <a:defRPr>
                <a:solidFill>
                  <a:schemeClr val="lt2"/>
                </a:solidFill>
              </a:defRPr>
            </a:lvl5pPr>
            <a:lvl6pPr indent="-317500" lvl="5" marL="2743200" rtl="0">
              <a:lnSpc>
                <a:spcPct val="115000"/>
              </a:lnSpc>
              <a:spcBef>
                <a:spcPts val="1600"/>
              </a:spcBef>
              <a:spcAft>
                <a:spcPts val="0"/>
              </a:spcAft>
              <a:buClr>
                <a:schemeClr val="lt2"/>
              </a:buClr>
              <a:buSzPts val="1400"/>
              <a:buChar char="■"/>
              <a:defRPr>
                <a:solidFill>
                  <a:schemeClr val="lt2"/>
                </a:solidFill>
              </a:defRPr>
            </a:lvl6pPr>
            <a:lvl7pPr indent="-317500" lvl="6" marL="3200400" rtl="0">
              <a:lnSpc>
                <a:spcPct val="115000"/>
              </a:lnSpc>
              <a:spcBef>
                <a:spcPts val="1600"/>
              </a:spcBef>
              <a:spcAft>
                <a:spcPts val="0"/>
              </a:spcAft>
              <a:buClr>
                <a:schemeClr val="lt2"/>
              </a:buClr>
              <a:buSzPts val="1400"/>
              <a:buChar char="●"/>
              <a:defRPr>
                <a:solidFill>
                  <a:schemeClr val="lt2"/>
                </a:solidFill>
              </a:defRPr>
            </a:lvl7pPr>
            <a:lvl8pPr indent="-317500" lvl="7" marL="3657600" rtl="0">
              <a:lnSpc>
                <a:spcPct val="115000"/>
              </a:lnSpc>
              <a:spcBef>
                <a:spcPts val="1600"/>
              </a:spcBef>
              <a:spcAft>
                <a:spcPts val="0"/>
              </a:spcAft>
              <a:buClr>
                <a:schemeClr val="lt2"/>
              </a:buClr>
              <a:buSzPts val="1400"/>
              <a:buChar char="○"/>
              <a:defRPr>
                <a:solidFill>
                  <a:schemeClr val="lt2"/>
                </a:solidFill>
              </a:defRPr>
            </a:lvl8pPr>
            <a:lvl9pPr indent="-317500" lvl="8" marL="4114800" rtl="0">
              <a:lnSpc>
                <a:spcPct val="115000"/>
              </a:lnSpc>
              <a:spcBef>
                <a:spcPts val="1600"/>
              </a:spcBef>
              <a:spcAft>
                <a:spcPts val="160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lt2"/>
                </a:solidFill>
              </a:defRPr>
            </a:lvl1pPr>
            <a:lvl2pPr lvl="1" rtl="0" algn="r">
              <a:buNone/>
              <a:defRPr sz="1000">
                <a:solidFill>
                  <a:schemeClr val="lt2"/>
                </a:solidFill>
              </a:defRPr>
            </a:lvl2pPr>
            <a:lvl3pPr lvl="2" rtl="0" algn="r">
              <a:buNone/>
              <a:defRPr sz="1000">
                <a:solidFill>
                  <a:schemeClr val="lt2"/>
                </a:solidFill>
              </a:defRPr>
            </a:lvl3pPr>
            <a:lvl4pPr lvl="3" rtl="0" algn="r">
              <a:buNone/>
              <a:defRPr sz="1000">
                <a:solidFill>
                  <a:schemeClr val="lt2"/>
                </a:solidFill>
              </a:defRPr>
            </a:lvl4pPr>
            <a:lvl5pPr lvl="4" rtl="0" algn="r">
              <a:buNone/>
              <a:defRPr sz="1000">
                <a:solidFill>
                  <a:schemeClr val="lt2"/>
                </a:solidFill>
              </a:defRPr>
            </a:lvl5pPr>
            <a:lvl6pPr lvl="5" rtl="0" algn="r">
              <a:buNone/>
              <a:defRPr sz="1000">
                <a:solidFill>
                  <a:schemeClr val="lt2"/>
                </a:solidFill>
              </a:defRPr>
            </a:lvl6pPr>
            <a:lvl7pPr lvl="6" rtl="0" algn="r">
              <a:buNone/>
              <a:defRPr sz="1000">
                <a:solidFill>
                  <a:schemeClr val="lt2"/>
                </a:solidFill>
              </a:defRPr>
            </a:lvl7pPr>
            <a:lvl8pPr lvl="7" rtl="0" algn="r">
              <a:buNone/>
              <a:defRPr sz="1000">
                <a:solidFill>
                  <a:schemeClr val="lt2"/>
                </a:solidFill>
              </a:defRPr>
            </a:lvl8pPr>
            <a:lvl9pPr lvl="8" rtl="0"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52" name="Google Shape;52;p13"/>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rtl="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53" name="Google Shape;53;p13"/>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lt2"/>
                </a:solidFill>
                <a:latin typeface="Roboto"/>
                <a:ea typeface="Roboto"/>
                <a:cs typeface="Roboto"/>
                <a:sym typeface="Roboto"/>
              </a:defRPr>
            </a:lvl1pPr>
            <a:lvl2pPr lvl="1" rtl="0" algn="r">
              <a:buNone/>
              <a:defRPr sz="1000">
                <a:solidFill>
                  <a:schemeClr val="lt2"/>
                </a:solidFill>
                <a:latin typeface="Roboto"/>
                <a:ea typeface="Roboto"/>
                <a:cs typeface="Roboto"/>
                <a:sym typeface="Roboto"/>
              </a:defRPr>
            </a:lvl2pPr>
            <a:lvl3pPr lvl="2" rtl="0" algn="r">
              <a:buNone/>
              <a:defRPr sz="1000">
                <a:solidFill>
                  <a:schemeClr val="lt2"/>
                </a:solidFill>
                <a:latin typeface="Roboto"/>
                <a:ea typeface="Roboto"/>
                <a:cs typeface="Roboto"/>
                <a:sym typeface="Roboto"/>
              </a:defRPr>
            </a:lvl3pPr>
            <a:lvl4pPr lvl="3" rtl="0" algn="r">
              <a:buNone/>
              <a:defRPr sz="1000">
                <a:solidFill>
                  <a:schemeClr val="lt2"/>
                </a:solidFill>
                <a:latin typeface="Roboto"/>
                <a:ea typeface="Roboto"/>
                <a:cs typeface="Roboto"/>
                <a:sym typeface="Roboto"/>
              </a:defRPr>
            </a:lvl4pPr>
            <a:lvl5pPr lvl="4" rtl="0" algn="r">
              <a:buNone/>
              <a:defRPr sz="1000">
                <a:solidFill>
                  <a:schemeClr val="lt2"/>
                </a:solidFill>
                <a:latin typeface="Roboto"/>
                <a:ea typeface="Roboto"/>
                <a:cs typeface="Roboto"/>
                <a:sym typeface="Roboto"/>
              </a:defRPr>
            </a:lvl5pPr>
            <a:lvl6pPr lvl="5" rtl="0" algn="r">
              <a:buNone/>
              <a:defRPr sz="1000">
                <a:solidFill>
                  <a:schemeClr val="lt2"/>
                </a:solidFill>
                <a:latin typeface="Roboto"/>
                <a:ea typeface="Roboto"/>
                <a:cs typeface="Roboto"/>
                <a:sym typeface="Roboto"/>
              </a:defRPr>
            </a:lvl6pPr>
            <a:lvl7pPr lvl="6" rtl="0" algn="r">
              <a:buNone/>
              <a:defRPr sz="1000">
                <a:solidFill>
                  <a:schemeClr val="lt2"/>
                </a:solidFill>
                <a:latin typeface="Roboto"/>
                <a:ea typeface="Roboto"/>
                <a:cs typeface="Roboto"/>
                <a:sym typeface="Roboto"/>
              </a:defRPr>
            </a:lvl7pPr>
            <a:lvl8pPr lvl="7" rtl="0" algn="r">
              <a:buNone/>
              <a:defRPr sz="1000">
                <a:solidFill>
                  <a:schemeClr val="lt2"/>
                </a:solidFill>
                <a:latin typeface="Roboto"/>
                <a:ea typeface="Roboto"/>
                <a:cs typeface="Roboto"/>
                <a:sym typeface="Roboto"/>
              </a:defRPr>
            </a:lvl8pPr>
            <a:lvl9pPr lvl="8" rtl="0"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108" name="Shape 108"/>
        <p:cNvGrpSpPr/>
        <p:nvPr/>
      </p:nvGrpSpPr>
      <p:grpSpPr>
        <a:xfrm>
          <a:off x="0" y="0"/>
          <a:ext cx="0" cy="0"/>
          <a:chOff x="0" y="0"/>
          <a:chExt cx="0" cy="0"/>
        </a:xfrm>
      </p:grpSpPr>
      <p:sp>
        <p:nvSpPr>
          <p:cNvPr id="109" name="Google Shape;109;p25"/>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3600"/>
              <a:buNone/>
              <a:defRPr b="1" sz="3600">
                <a:solidFill>
                  <a:schemeClr val="dk1"/>
                </a:solidFill>
              </a:defRPr>
            </a:lvl1pPr>
            <a:lvl2pPr lvl="1" rtl="0">
              <a:spcBef>
                <a:spcPts val="0"/>
              </a:spcBef>
              <a:spcAft>
                <a:spcPts val="0"/>
              </a:spcAft>
              <a:buClr>
                <a:schemeClr val="dk1"/>
              </a:buClr>
              <a:buSzPts val="3600"/>
              <a:buNone/>
              <a:defRPr b="1" sz="3600">
                <a:solidFill>
                  <a:schemeClr val="dk1"/>
                </a:solidFill>
              </a:defRPr>
            </a:lvl2pPr>
            <a:lvl3pPr lvl="2" rtl="0">
              <a:spcBef>
                <a:spcPts val="0"/>
              </a:spcBef>
              <a:spcAft>
                <a:spcPts val="0"/>
              </a:spcAft>
              <a:buClr>
                <a:schemeClr val="dk1"/>
              </a:buClr>
              <a:buSzPts val="3600"/>
              <a:buNone/>
              <a:defRPr b="1" sz="3600">
                <a:solidFill>
                  <a:schemeClr val="dk1"/>
                </a:solidFill>
              </a:defRPr>
            </a:lvl3pPr>
            <a:lvl4pPr lvl="3" rtl="0">
              <a:spcBef>
                <a:spcPts val="0"/>
              </a:spcBef>
              <a:spcAft>
                <a:spcPts val="0"/>
              </a:spcAft>
              <a:buClr>
                <a:schemeClr val="dk1"/>
              </a:buClr>
              <a:buSzPts val="3600"/>
              <a:buNone/>
              <a:defRPr b="1" sz="3600">
                <a:solidFill>
                  <a:schemeClr val="dk1"/>
                </a:solidFill>
              </a:defRPr>
            </a:lvl4pPr>
            <a:lvl5pPr lvl="4" rtl="0">
              <a:spcBef>
                <a:spcPts val="0"/>
              </a:spcBef>
              <a:spcAft>
                <a:spcPts val="0"/>
              </a:spcAft>
              <a:buClr>
                <a:schemeClr val="dk1"/>
              </a:buClr>
              <a:buSzPts val="3600"/>
              <a:buNone/>
              <a:defRPr b="1" sz="3600">
                <a:solidFill>
                  <a:schemeClr val="dk1"/>
                </a:solidFill>
              </a:defRPr>
            </a:lvl5pPr>
            <a:lvl6pPr lvl="5" rtl="0">
              <a:spcBef>
                <a:spcPts val="0"/>
              </a:spcBef>
              <a:spcAft>
                <a:spcPts val="0"/>
              </a:spcAft>
              <a:buClr>
                <a:schemeClr val="dk1"/>
              </a:buClr>
              <a:buSzPts val="3600"/>
              <a:buNone/>
              <a:defRPr b="1" sz="3600">
                <a:solidFill>
                  <a:schemeClr val="dk1"/>
                </a:solidFill>
              </a:defRPr>
            </a:lvl6pPr>
            <a:lvl7pPr lvl="6" rtl="0">
              <a:spcBef>
                <a:spcPts val="0"/>
              </a:spcBef>
              <a:spcAft>
                <a:spcPts val="0"/>
              </a:spcAft>
              <a:buClr>
                <a:schemeClr val="dk1"/>
              </a:buClr>
              <a:buSzPts val="3600"/>
              <a:buNone/>
              <a:defRPr b="1" sz="3600">
                <a:solidFill>
                  <a:schemeClr val="dk1"/>
                </a:solidFill>
              </a:defRPr>
            </a:lvl7pPr>
            <a:lvl8pPr lvl="7" rtl="0">
              <a:spcBef>
                <a:spcPts val="0"/>
              </a:spcBef>
              <a:spcAft>
                <a:spcPts val="0"/>
              </a:spcAft>
              <a:buClr>
                <a:schemeClr val="dk1"/>
              </a:buClr>
              <a:buSzPts val="3600"/>
              <a:buNone/>
              <a:defRPr b="1" sz="3600">
                <a:solidFill>
                  <a:schemeClr val="dk1"/>
                </a:solidFill>
              </a:defRPr>
            </a:lvl8pPr>
            <a:lvl9pPr lvl="8" rtl="0">
              <a:spcBef>
                <a:spcPts val="0"/>
              </a:spcBef>
              <a:spcAft>
                <a:spcPts val="0"/>
              </a:spcAft>
              <a:buClr>
                <a:schemeClr val="dk1"/>
              </a:buClr>
              <a:buSzPts val="3600"/>
              <a:buNone/>
              <a:defRPr b="1" sz="3600">
                <a:solidFill>
                  <a:schemeClr val="dk1"/>
                </a:solidFill>
              </a:defRPr>
            </a:lvl9pPr>
          </a:lstStyle>
          <a:p/>
        </p:txBody>
      </p:sp>
      <p:sp>
        <p:nvSpPr>
          <p:cNvPr id="110" name="Google Shape;110;p25"/>
          <p:cNvSpPr txBox="1"/>
          <p:nvPr>
            <p:ph idx="1" type="body"/>
          </p:nvPr>
        </p:nvSpPr>
        <p:spPr>
          <a:xfrm>
            <a:off x="457200" y="1200150"/>
            <a:ext cx="8229600" cy="3725700"/>
          </a:xfrm>
          <a:prstGeom prst="rect">
            <a:avLst/>
          </a:prstGeom>
          <a:noFill/>
          <a:ln>
            <a:noFill/>
          </a:ln>
        </p:spPr>
        <p:txBody>
          <a:bodyPr anchorCtr="0" anchor="t" bIns="91425" lIns="91425" spcFirstLastPara="1" rIns="91425" wrap="square" tIns="91425">
            <a:noAutofit/>
          </a:bodyPr>
          <a:lstStyle>
            <a:lvl1pPr indent="-419100" lvl="0" marL="457200" rtl="0">
              <a:spcBef>
                <a:spcPts val="600"/>
              </a:spcBef>
              <a:spcAft>
                <a:spcPts val="0"/>
              </a:spcAft>
              <a:buClr>
                <a:schemeClr val="dk1"/>
              </a:buClr>
              <a:buSzPts val="3000"/>
              <a:buChar char="●"/>
              <a:defRPr sz="3000">
                <a:solidFill>
                  <a:schemeClr val="dk1"/>
                </a:solidFill>
              </a:defRPr>
            </a:lvl1pPr>
            <a:lvl2pPr indent="-381000" lvl="1" marL="914400" rtl="0">
              <a:spcBef>
                <a:spcPts val="0"/>
              </a:spcBef>
              <a:spcAft>
                <a:spcPts val="0"/>
              </a:spcAft>
              <a:buClr>
                <a:schemeClr val="dk1"/>
              </a:buClr>
              <a:buSzPts val="2400"/>
              <a:buChar char="○"/>
              <a:defRPr sz="2400">
                <a:solidFill>
                  <a:schemeClr val="dk1"/>
                </a:solidFill>
              </a:defRPr>
            </a:lvl2pPr>
            <a:lvl3pPr indent="-381000" lvl="2" marL="1371600" rtl="0">
              <a:spcBef>
                <a:spcPts val="0"/>
              </a:spcBef>
              <a:spcAft>
                <a:spcPts val="0"/>
              </a:spcAft>
              <a:buClr>
                <a:schemeClr val="dk1"/>
              </a:buClr>
              <a:buSzPts val="2400"/>
              <a:buChar char="■"/>
              <a:defRPr sz="2400">
                <a:solidFill>
                  <a:schemeClr val="dk1"/>
                </a:solidFill>
              </a:defRPr>
            </a:lvl3pPr>
            <a:lvl4pPr indent="-342900" lvl="3" marL="1828800" rtl="0">
              <a:spcBef>
                <a:spcPts val="0"/>
              </a:spcBef>
              <a:spcAft>
                <a:spcPts val="0"/>
              </a:spcAft>
              <a:buClr>
                <a:schemeClr val="dk1"/>
              </a:buClr>
              <a:buSzPts val="1800"/>
              <a:buChar char="●"/>
              <a:defRPr sz="1800">
                <a:solidFill>
                  <a:schemeClr val="dk1"/>
                </a:solidFill>
              </a:defRPr>
            </a:lvl4pPr>
            <a:lvl5pPr indent="-342900" lvl="4" marL="2286000" rtl="0">
              <a:spcBef>
                <a:spcPts val="0"/>
              </a:spcBef>
              <a:spcAft>
                <a:spcPts val="0"/>
              </a:spcAft>
              <a:buClr>
                <a:schemeClr val="dk1"/>
              </a:buClr>
              <a:buSzPts val="1800"/>
              <a:buChar char="○"/>
              <a:defRPr sz="1800">
                <a:solidFill>
                  <a:schemeClr val="dk1"/>
                </a:solidFill>
              </a:defRPr>
            </a:lvl5pPr>
            <a:lvl6pPr indent="-342900" lvl="5" marL="2743200" rtl="0">
              <a:spcBef>
                <a:spcPts val="0"/>
              </a:spcBef>
              <a:spcAft>
                <a:spcPts val="0"/>
              </a:spcAft>
              <a:buClr>
                <a:schemeClr val="dk1"/>
              </a:buClr>
              <a:buSzPts val="1800"/>
              <a:buChar char="■"/>
              <a:defRPr sz="1800">
                <a:solidFill>
                  <a:schemeClr val="dk1"/>
                </a:solidFill>
              </a:defRPr>
            </a:lvl6pPr>
            <a:lvl7pPr indent="-342900" lvl="6" marL="3200400" rtl="0">
              <a:spcBef>
                <a:spcPts val="0"/>
              </a:spcBef>
              <a:spcAft>
                <a:spcPts val="0"/>
              </a:spcAft>
              <a:buClr>
                <a:schemeClr val="dk1"/>
              </a:buClr>
              <a:buSzPts val="1800"/>
              <a:buChar char="●"/>
              <a:defRPr sz="1800">
                <a:solidFill>
                  <a:schemeClr val="dk1"/>
                </a:solidFill>
              </a:defRPr>
            </a:lvl7pPr>
            <a:lvl8pPr indent="-342900" lvl="7" marL="3657600" rtl="0">
              <a:spcBef>
                <a:spcPts val="0"/>
              </a:spcBef>
              <a:spcAft>
                <a:spcPts val="0"/>
              </a:spcAft>
              <a:buClr>
                <a:schemeClr val="dk1"/>
              </a:buClr>
              <a:buSzPts val="1800"/>
              <a:buChar char="○"/>
              <a:defRPr sz="1800">
                <a:solidFill>
                  <a:schemeClr val="dk1"/>
                </a:solidFill>
              </a:defRPr>
            </a:lvl8pPr>
            <a:lvl9pPr indent="-342900" lvl="8" marL="4114800" rtl="0">
              <a:spcBef>
                <a:spcPts val="0"/>
              </a:spcBef>
              <a:spcAft>
                <a:spcPts val="0"/>
              </a:spcAft>
              <a:buClr>
                <a:schemeClr val="dk1"/>
              </a:buClr>
              <a:buSzPts val="1800"/>
              <a:buChar char="■"/>
              <a:defRPr sz="1800">
                <a:solidFill>
                  <a:schemeClr val="dk1"/>
                </a:solidFill>
              </a:defRPr>
            </a:lvl9pPr>
          </a:lstStyle>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9" name="Shape 139"/>
        <p:cNvGrpSpPr/>
        <p:nvPr/>
      </p:nvGrpSpPr>
      <p:grpSpPr>
        <a:xfrm>
          <a:off x="0" y="0"/>
          <a:ext cx="0" cy="0"/>
          <a:chOff x="0" y="0"/>
          <a:chExt cx="0" cy="0"/>
        </a:xfrm>
      </p:grpSpPr>
      <p:sp>
        <p:nvSpPr>
          <p:cNvPr id="140" name="Google Shape;140;p3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41" name="Google Shape;141;p3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42" name="Google Shape;142;p3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43" name="Google Shape;143;p3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44" name="Google Shape;144;p3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6" name="Shape 236"/>
        <p:cNvGrpSpPr/>
        <p:nvPr/>
      </p:nvGrpSpPr>
      <p:grpSpPr>
        <a:xfrm>
          <a:off x="0" y="0"/>
          <a:ext cx="0" cy="0"/>
          <a:chOff x="0" y="0"/>
          <a:chExt cx="0" cy="0"/>
        </a:xfrm>
      </p:grpSpPr>
      <p:sp>
        <p:nvSpPr>
          <p:cNvPr id="237" name="Google Shape;237;p48"/>
          <p:cNvSpPr txBox="1"/>
          <p:nvPr>
            <p:ph type="title"/>
          </p:nvPr>
        </p:nvSpPr>
        <p:spPr>
          <a:xfrm>
            <a:off x="476250" y="321300"/>
            <a:ext cx="7143900" cy="536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2100"/>
              <a:buFont typeface="Roboto"/>
              <a:buNone/>
              <a:defRPr b="1" i="0" sz="2100" u="none" cap="none" strike="noStrike">
                <a:solidFill>
                  <a:schemeClr val="dk1"/>
                </a:solidFill>
                <a:latin typeface="Roboto"/>
                <a:ea typeface="Roboto"/>
                <a:cs typeface="Roboto"/>
                <a:sym typeface="Roboto"/>
              </a:defRPr>
            </a:lvl1pPr>
            <a:lvl2pPr lvl="1" marR="0" rtl="0" algn="l">
              <a:lnSpc>
                <a:spcPct val="100000"/>
              </a:lnSpc>
              <a:spcBef>
                <a:spcPts val="0"/>
              </a:spcBef>
              <a:spcAft>
                <a:spcPts val="0"/>
              </a:spcAft>
              <a:buClr>
                <a:srgbClr val="000000"/>
              </a:buClr>
              <a:buSzPts val="2100"/>
              <a:buFont typeface="Roboto"/>
              <a:buNone/>
              <a:defRPr b="1" i="0" sz="2100" u="none" cap="none" strike="noStrike">
                <a:solidFill>
                  <a:srgbClr val="000000"/>
                </a:solidFill>
                <a:latin typeface="Roboto"/>
                <a:ea typeface="Roboto"/>
                <a:cs typeface="Roboto"/>
                <a:sym typeface="Roboto"/>
              </a:defRPr>
            </a:lvl2pPr>
            <a:lvl3pPr lvl="2" marR="0" rtl="0" algn="l">
              <a:lnSpc>
                <a:spcPct val="100000"/>
              </a:lnSpc>
              <a:spcBef>
                <a:spcPts val="0"/>
              </a:spcBef>
              <a:spcAft>
                <a:spcPts val="0"/>
              </a:spcAft>
              <a:buClr>
                <a:srgbClr val="000000"/>
              </a:buClr>
              <a:buSzPts val="2100"/>
              <a:buFont typeface="Roboto"/>
              <a:buNone/>
              <a:defRPr b="1" i="0" sz="2100" u="none" cap="none" strike="noStrike">
                <a:solidFill>
                  <a:srgbClr val="000000"/>
                </a:solidFill>
                <a:latin typeface="Roboto"/>
                <a:ea typeface="Roboto"/>
                <a:cs typeface="Roboto"/>
                <a:sym typeface="Roboto"/>
              </a:defRPr>
            </a:lvl3pPr>
            <a:lvl4pPr lvl="3" marR="0" rtl="0" algn="l">
              <a:lnSpc>
                <a:spcPct val="100000"/>
              </a:lnSpc>
              <a:spcBef>
                <a:spcPts val="0"/>
              </a:spcBef>
              <a:spcAft>
                <a:spcPts val="0"/>
              </a:spcAft>
              <a:buClr>
                <a:srgbClr val="000000"/>
              </a:buClr>
              <a:buSzPts val="2100"/>
              <a:buFont typeface="Roboto"/>
              <a:buNone/>
              <a:defRPr b="1" i="0" sz="2100" u="none" cap="none" strike="noStrike">
                <a:solidFill>
                  <a:srgbClr val="000000"/>
                </a:solidFill>
                <a:latin typeface="Roboto"/>
                <a:ea typeface="Roboto"/>
                <a:cs typeface="Roboto"/>
                <a:sym typeface="Roboto"/>
              </a:defRPr>
            </a:lvl4pPr>
            <a:lvl5pPr lvl="4" marR="0" rtl="0" algn="l">
              <a:lnSpc>
                <a:spcPct val="100000"/>
              </a:lnSpc>
              <a:spcBef>
                <a:spcPts val="0"/>
              </a:spcBef>
              <a:spcAft>
                <a:spcPts val="0"/>
              </a:spcAft>
              <a:buClr>
                <a:srgbClr val="000000"/>
              </a:buClr>
              <a:buSzPts val="2100"/>
              <a:buFont typeface="Roboto"/>
              <a:buNone/>
              <a:defRPr b="1" i="0" sz="2100" u="none" cap="none" strike="noStrike">
                <a:solidFill>
                  <a:srgbClr val="000000"/>
                </a:solidFill>
                <a:latin typeface="Roboto"/>
                <a:ea typeface="Roboto"/>
                <a:cs typeface="Roboto"/>
                <a:sym typeface="Roboto"/>
              </a:defRPr>
            </a:lvl5pPr>
            <a:lvl6pPr lvl="5" marR="0" rtl="0" algn="l">
              <a:lnSpc>
                <a:spcPct val="100000"/>
              </a:lnSpc>
              <a:spcBef>
                <a:spcPts val="0"/>
              </a:spcBef>
              <a:spcAft>
                <a:spcPts val="0"/>
              </a:spcAft>
              <a:buClr>
                <a:srgbClr val="000000"/>
              </a:buClr>
              <a:buSzPts val="2100"/>
              <a:buFont typeface="Roboto"/>
              <a:buNone/>
              <a:defRPr b="1" i="0" sz="2100" u="none" cap="none" strike="noStrike">
                <a:solidFill>
                  <a:srgbClr val="000000"/>
                </a:solidFill>
                <a:latin typeface="Roboto"/>
                <a:ea typeface="Roboto"/>
                <a:cs typeface="Roboto"/>
                <a:sym typeface="Roboto"/>
              </a:defRPr>
            </a:lvl6pPr>
            <a:lvl7pPr lvl="6" marR="0" rtl="0" algn="l">
              <a:lnSpc>
                <a:spcPct val="100000"/>
              </a:lnSpc>
              <a:spcBef>
                <a:spcPts val="0"/>
              </a:spcBef>
              <a:spcAft>
                <a:spcPts val="0"/>
              </a:spcAft>
              <a:buClr>
                <a:srgbClr val="000000"/>
              </a:buClr>
              <a:buSzPts val="2100"/>
              <a:buFont typeface="Roboto"/>
              <a:buNone/>
              <a:defRPr b="1" i="0" sz="2100" u="none" cap="none" strike="noStrike">
                <a:solidFill>
                  <a:srgbClr val="000000"/>
                </a:solidFill>
                <a:latin typeface="Roboto"/>
                <a:ea typeface="Roboto"/>
                <a:cs typeface="Roboto"/>
                <a:sym typeface="Roboto"/>
              </a:defRPr>
            </a:lvl7pPr>
            <a:lvl8pPr lvl="7" marR="0" rtl="0" algn="l">
              <a:lnSpc>
                <a:spcPct val="100000"/>
              </a:lnSpc>
              <a:spcBef>
                <a:spcPts val="0"/>
              </a:spcBef>
              <a:spcAft>
                <a:spcPts val="0"/>
              </a:spcAft>
              <a:buClr>
                <a:srgbClr val="000000"/>
              </a:buClr>
              <a:buSzPts val="2100"/>
              <a:buFont typeface="Roboto"/>
              <a:buNone/>
              <a:defRPr b="1" i="0" sz="2100" u="none" cap="none" strike="noStrike">
                <a:solidFill>
                  <a:srgbClr val="000000"/>
                </a:solidFill>
                <a:latin typeface="Roboto"/>
                <a:ea typeface="Roboto"/>
                <a:cs typeface="Roboto"/>
                <a:sym typeface="Roboto"/>
              </a:defRPr>
            </a:lvl8pPr>
            <a:lvl9pPr lvl="8" marR="0" rtl="0" algn="l">
              <a:lnSpc>
                <a:spcPct val="100000"/>
              </a:lnSpc>
              <a:spcBef>
                <a:spcPts val="0"/>
              </a:spcBef>
              <a:spcAft>
                <a:spcPts val="0"/>
              </a:spcAft>
              <a:buClr>
                <a:srgbClr val="000000"/>
              </a:buClr>
              <a:buSzPts val="2100"/>
              <a:buFont typeface="Roboto"/>
              <a:buNone/>
              <a:defRPr b="1" i="0" sz="2100" u="none" cap="none" strike="noStrike">
                <a:solidFill>
                  <a:srgbClr val="000000"/>
                </a:solidFill>
                <a:latin typeface="Roboto"/>
                <a:ea typeface="Roboto"/>
                <a:cs typeface="Roboto"/>
                <a:sym typeface="Roboto"/>
              </a:defRPr>
            </a:lvl9pPr>
          </a:lstStyle>
          <a:p/>
        </p:txBody>
      </p:sp>
      <p:sp>
        <p:nvSpPr>
          <p:cNvPr id="238" name="Google Shape;238;p48"/>
          <p:cNvSpPr txBox="1"/>
          <p:nvPr>
            <p:ph idx="1" type="body"/>
          </p:nvPr>
        </p:nvSpPr>
        <p:spPr>
          <a:xfrm>
            <a:off x="476400" y="1179025"/>
            <a:ext cx="6381600" cy="3322500"/>
          </a:xfrm>
          <a:prstGeom prst="rect">
            <a:avLst/>
          </a:prstGeom>
          <a:noFill/>
          <a:ln>
            <a:noFill/>
          </a:ln>
        </p:spPr>
        <p:txBody>
          <a:bodyPr anchorCtr="0" anchor="t" bIns="0" lIns="0" spcFirstLastPara="1" rIns="0" wrap="square" tIns="0">
            <a:noAutofit/>
          </a:bodyPr>
          <a:lstStyle>
            <a:lvl1pPr indent="-311150" lvl="0" marL="457200" marR="0" rtl="0" algn="l">
              <a:lnSpc>
                <a:spcPct val="114000"/>
              </a:lnSpc>
              <a:spcBef>
                <a:spcPts val="0"/>
              </a:spcBef>
              <a:spcAft>
                <a:spcPts val="0"/>
              </a:spcAft>
              <a:buClr>
                <a:srgbClr val="000000"/>
              </a:buClr>
              <a:buSzPts val="1300"/>
              <a:buFont typeface="Roboto"/>
              <a:buChar char="—"/>
              <a:defRPr b="0" i="0" sz="1300" u="none" cap="none" strike="noStrike">
                <a:solidFill>
                  <a:srgbClr val="000000"/>
                </a:solidFill>
                <a:latin typeface="Roboto"/>
                <a:ea typeface="Roboto"/>
                <a:cs typeface="Roboto"/>
                <a:sym typeface="Roboto"/>
              </a:defRPr>
            </a:lvl1pPr>
            <a:lvl2pPr indent="-298450" lvl="1" marL="914400" marR="0" rtl="0" algn="l">
              <a:lnSpc>
                <a:spcPct val="114000"/>
              </a:lnSpc>
              <a:spcBef>
                <a:spcPts val="800"/>
              </a:spcBef>
              <a:spcAft>
                <a:spcPts val="0"/>
              </a:spcAft>
              <a:buClr>
                <a:srgbClr val="000000"/>
              </a:buClr>
              <a:buSzPts val="1100"/>
              <a:buFont typeface="Roboto"/>
              <a:buChar char="–"/>
              <a:defRPr b="0" i="0" sz="1400" u="none" cap="none" strike="noStrike">
                <a:solidFill>
                  <a:srgbClr val="000000"/>
                </a:solidFill>
                <a:latin typeface="Roboto"/>
                <a:ea typeface="Roboto"/>
                <a:cs typeface="Roboto"/>
                <a:sym typeface="Roboto"/>
              </a:defRPr>
            </a:lvl2pPr>
            <a:lvl3pPr indent="-298450" lvl="2" marL="1371600" marR="0" rtl="0" algn="l">
              <a:lnSpc>
                <a:spcPct val="114000"/>
              </a:lnSpc>
              <a:spcBef>
                <a:spcPts val="800"/>
              </a:spcBef>
              <a:spcAft>
                <a:spcPts val="0"/>
              </a:spcAft>
              <a:buClr>
                <a:srgbClr val="000000"/>
              </a:buClr>
              <a:buSzPts val="1100"/>
              <a:buFont typeface="Roboto"/>
              <a:buChar char="–"/>
              <a:defRPr b="0" i="0" sz="1400" u="none" cap="none" strike="noStrike">
                <a:solidFill>
                  <a:srgbClr val="000000"/>
                </a:solidFill>
                <a:latin typeface="Roboto"/>
                <a:ea typeface="Roboto"/>
                <a:cs typeface="Roboto"/>
                <a:sym typeface="Roboto"/>
              </a:defRPr>
            </a:lvl3pPr>
            <a:lvl4pPr indent="-298450" lvl="3" marL="1828800" marR="0" rtl="0" algn="l">
              <a:lnSpc>
                <a:spcPct val="114000"/>
              </a:lnSpc>
              <a:spcBef>
                <a:spcPts val="800"/>
              </a:spcBef>
              <a:spcAft>
                <a:spcPts val="0"/>
              </a:spcAft>
              <a:buClr>
                <a:srgbClr val="000000"/>
              </a:buClr>
              <a:buSzPts val="1100"/>
              <a:buFont typeface="Roboto"/>
              <a:buChar char="–"/>
              <a:defRPr b="0" i="0" sz="1400" u="none" cap="none" strike="noStrike">
                <a:solidFill>
                  <a:srgbClr val="000000"/>
                </a:solidFill>
                <a:latin typeface="Roboto"/>
                <a:ea typeface="Roboto"/>
                <a:cs typeface="Roboto"/>
                <a:sym typeface="Roboto"/>
              </a:defRPr>
            </a:lvl4pPr>
            <a:lvl5pPr indent="-298450" lvl="4" marL="2286000" marR="0" rtl="0" algn="l">
              <a:lnSpc>
                <a:spcPct val="114000"/>
              </a:lnSpc>
              <a:spcBef>
                <a:spcPts val="800"/>
              </a:spcBef>
              <a:spcAft>
                <a:spcPts val="0"/>
              </a:spcAft>
              <a:buClr>
                <a:srgbClr val="000000"/>
              </a:buClr>
              <a:buSzPts val="1100"/>
              <a:buFont typeface="Roboto"/>
              <a:buChar char="–"/>
              <a:defRPr b="0" i="0" sz="1400" u="none" cap="none" strike="noStrike">
                <a:solidFill>
                  <a:srgbClr val="000000"/>
                </a:solidFill>
                <a:latin typeface="Roboto"/>
                <a:ea typeface="Roboto"/>
                <a:cs typeface="Roboto"/>
                <a:sym typeface="Roboto"/>
              </a:defRPr>
            </a:lvl5pPr>
            <a:lvl6pPr indent="-298450" lvl="5" marL="2743200" marR="0" rtl="0" algn="l">
              <a:lnSpc>
                <a:spcPct val="114000"/>
              </a:lnSpc>
              <a:spcBef>
                <a:spcPts val="800"/>
              </a:spcBef>
              <a:spcAft>
                <a:spcPts val="0"/>
              </a:spcAft>
              <a:buClr>
                <a:srgbClr val="000000"/>
              </a:buClr>
              <a:buSzPts val="1100"/>
              <a:buFont typeface="Roboto"/>
              <a:buChar char="–"/>
              <a:defRPr b="0" i="0" sz="1400" u="none" cap="none" strike="noStrike">
                <a:solidFill>
                  <a:srgbClr val="000000"/>
                </a:solidFill>
                <a:latin typeface="Roboto"/>
                <a:ea typeface="Roboto"/>
                <a:cs typeface="Roboto"/>
                <a:sym typeface="Roboto"/>
              </a:defRPr>
            </a:lvl6pPr>
            <a:lvl7pPr indent="-298450" lvl="6" marL="3200400" marR="0" rtl="0" algn="l">
              <a:lnSpc>
                <a:spcPct val="114000"/>
              </a:lnSpc>
              <a:spcBef>
                <a:spcPts val="800"/>
              </a:spcBef>
              <a:spcAft>
                <a:spcPts val="0"/>
              </a:spcAft>
              <a:buClr>
                <a:srgbClr val="000000"/>
              </a:buClr>
              <a:buSzPts val="1100"/>
              <a:buFont typeface="Roboto"/>
              <a:buChar char="–"/>
              <a:defRPr b="0" i="0" sz="1400" u="none" cap="none" strike="noStrike">
                <a:solidFill>
                  <a:srgbClr val="000000"/>
                </a:solidFill>
                <a:latin typeface="Roboto"/>
                <a:ea typeface="Roboto"/>
                <a:cs typeface="Roboto"/>
                <a:sym typeface="Roboto"/>
              </a:defRPr>
            </a:lvl7pPr>
            <a:lvl8pPr indent="-298450" lvl="7" marL="3657600" marR="0" rtl="0" algn="l">
              <a:lnSpc>
                <a:spcPct val="114000"/>
              </a:lnSpc>
              <a:spcBef>
                <a:spcPts val="800"/>
              </a:spcBef>
              <a:spcAft>
                <a:spcPts val="0"/>
              </a:spcAft>
              <a:buClr>
                <a:srgbClr val="000000"/>
              </a:buClr>
              <a:buSzPts val="1100"/>
              <a:buFont typeface="Roboto"/>
              <a:buChar char="–"/>
              <a:defRPr b="0" i="0" sz="1400" u="none" cap="none" strike="noStrike">
                <a:solidFill>
                  <a:srgbClr val="000000"/>
                </a:solidFill>
                <a:latin typeface="Roboto"/>
                <a:ea typeface="Roboto"/>
                <a:cs typeface="Roboto"/>
                <a:sym typeface="Roboto"/>
              </a:defRPr>
            </a:lvl8pPr>
            <a:lvl9pPr indent="-298450" lvl="8" marL="4114800" marR="0" rtl="0" algn="l">
              <a:lnSpc>
                <a:spcPct val="114000"/>
              </a:lnSpc>
              <a:spcBef>
                <a:spcPts val="800"/>
              </a:spcBef>
              <a:spcAft>
                <a:spcPts val="800"/>
              </a:spcAft>
              <a:buClr>
                <a:srgbClr val="000000"/>
              </a:buClr>
              <a:buSzPts val="1100"/>
              <a:buFont typeface="Roboto"/>
              <a:buChar char="–"/>
              <a:defRPr b="0" i="0" sz="1400" u="none" cap="none" strike="noStrike">
                <a:solidFill>
                  <a:srgbClr val="000000"/>
                </a:solidFill>
                <a:latin typeface="Roboto"/>
                <a:ea typeface="Roboto"/>
                <a:cs typeface="Roboto"/>
                <a:sym typeface="Roboto"/>
              </a:defRPr>
            </a:lvl9pPr>
          </a:lstStyle>
          <a:p/>
        </p:txBody>
      </p:sp>
    </p:spTree>
  </p:cSld>
  <p:clrMap accent1="accent1" accent2="accent2" accent3="accent3" accent4="accent4" accent5="accent5" accent6="accent6" bg1="lt1" bg2="dk2" tx1="dk1" tx2="lt2" folHlink="folHlink" hlink="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80">
          <p15:clr>
            <a:srgbClr val="F4CCCC"/>
          </p15:clr>
        </p15:guide>
        <p15:guide id="2" orient="horz" pos="202">
          <p15:clr>
            <a:srgbClr val="F4CCCC"/>
          </p15:clr>
        </p15:guide>
        <p15:guide id="3" orient="horz" pos="203">
          <p15:clr>
            <a:srgbClr val="EA4335"/>
          </p15:clr>
        </p15:guide>
        <p15:guide id="4" orient="horz" pos="304">
          <p15:clr>
            <a:srgbClr val="F4CCCC"/>
          </p15:clr>
        </p15:guide>
        <p15:guide id="5" orient="horz" pos="405">
          <p15:clr>
            <a:srgbClr val="EA4335"/>
          </p15:clr>
        </p15:guide>
        <p15:guide id="6" orient="horz" pos="506">
          <p15:clr>
            <a:srgbClr val="F4CCCC"/>
          </p15:clr>
        </p15:guide>
        <p15:guide id="7" orient="horz" pos="607">
          <p15:clr>
            <a:srgbClr val="EA4335"/>
          </p15:clr>
        </p15:guide>
        <p15:guide id="8" orient="horz" pos="709">
          <p15:clr>
            <a:srgbClr val="F4CCCC"/>
          </p15:clr>
        </p15:guide>
        <p15:guide id="9" orient="horz" pos="810">
          <p15:clr>
            <a:srgbClr val="EA4335"/>
          </p15:clr>
        </p15:guide>
        <p15:guide id="10" orient="horz" pos="911">
          <p15:clr>
            <a:srgbClr val="F4CCCC"/>
          </p15:clr>
        </p15:guide>
        <p15:guide id="11" orient="horz" pos="1013">
          <p15:clr>
            <a:srgbClr val="EA4335"/>
          </p15:clr>
        </p15:guide>
        <p15:guide id="12" orient="horz" pos="1114">
          <p15:clr>
            <a:srgbClr val="F4CCCC"/>
          </p15:clr>
        </p15:guide>
        <p15:guide id="13" orient="horz" pos="1215">
          <p15:clr>
            <a:srgbClr val="EA4335"/>
          </p15:clr>
        </p15:guide>
        <p15:guide id="14" orient="horz" pos="1316">
          <p15:clr>
            <a:srgbClr val="F4CCCC"/>
          </p15:clr>
        </p15:guide>
        <p15:guide id="15" orient="horz" pos="1417">
          <p15:clr>
            <a:srgbClr val="EA4335"/>
          </p15:clr>
        </p15:guide>
        <p15:guide id="16" orient="horz" pos="1519">
          <p15:clr>
            <a:srgbClr val="F4CCCC"/>
          </p15:clr>
        </p15:guide>
        <p15:guide id="17" orient="horz" pos="1620">
          <p15:clr>
            <a:srgbClr val="EA4335"/>
          </p15:clr>
        </p15:guide>
        <p15:guide id="18" orient="horz" pos="1721">
          <p15:clr>
            <a:srgbClr val="F4CCCC"/>
          </p15:clr>
        </p15:guide>
        <p15:guide id="19" orient="horz" pos="1823">
          <p15:clr>
            <a:srgbClr val="EA4335"/>
          </p15:clr>
        </p15:guide>
        <p15:guide id="20" orient="horz" pos="1924">
          <p15:clr>
            <a:srgbClr val="F4CCCC"/>
          </p15:clr>
        </p15:guide>
        <p15:guide id="21" orient="horz" pos="2026">
          <p15:clr>
            <a:srgbClr val="EA4335"/>
          </p15:clr>
        </p15:guide>
        <p15:guide id="22" orient="horz" pos="2127">
          <p15:clr>
            <a:srgbClr val="F4CCCC"/>
          </p15:clr>
        </p15:guide>
        <p15:guide id="23" orient="horz" pos="2228">
          <p15:clr>
            <a:srgbClr val="EA4335"/>
          </p15:clr>
        </p15:guide>
        <p15:guide id="24" orient="horz" pos="2329">
          <p15:clr>
            <a:srgbClr val="F4CCCC"/>
          </p15:clr>
        </p15:guide>
        <p15:guide id="25" pos="360">
          <p15:clr>
            <a:srgbClr val="EA4335"/>
          </p15:clr>
        </p15:guide>
        <p15:guide id="26" pos="540">
          <p15:clr>
            <a:srgbClr val="F4CCCC"/>
          </p15:clr>
        </p15:guide>
        <p15:guide id="27" pos="720">
          <p15:clr>
            <a:srgbClr val="EA4335"/>
          </p15:clr>
        </p15:guide>
        <p15:guide id="28" pos="900">
          <p15:clr>
            <a:srgbClr val="F4CCCC"/>
          </p15:clr>
        </p15:guide>
        <p15:guide id="29" pos="1080">
          <p15:clr>
            <a:srgbClr val="EA4335"/>
          </p15:clr>
        </p15:guide>
        <p15:guide id="30" pos="1260">
          <p15:clr>
            <a:srgbClr val="F4CCCC"/>
          </p15:clr>
        </p15:guide>
        <p15:guide id="31" pos="1440">
          <p15:clr>
            <a:srgbClr val="EA4335"/>
          </p15:clr>
        </p15:guide>
        <p15:guide id="32" pos="1620">
          <p15:clr>
            <a:srgbClr val="F4CCCC"/>
          </p15:clr>
        </p15:guide>
        <p15:guide id="33" pos="1800">
          <p15:clr>
            <a:srgbClr val="EA4335"/>
          </p15:clr>
        </p15:guide>
        <p15:guide id="34" pos="1980">
          <p15:clr>
            <a:srgbClr val="F4CCCC"/>
          </p15:clr>
        </p15:guide>
        <p15:guide id="35" pos="2160">
          <p15:clr>
            <a:srgbClr val="EA4335"/>
          </p15:clr>
        </p15:guide>
        <p15:guide id="36" pos="2340">
          <p15:clr>
            <a:srgbClr val="F4CCCC"/>
          </p15:clr>
        </p15:guide>
        <p15:guide id="37" pos="2520">
          <p15:clr>
            <a:srgbClr val="EA4335"/>
          </p15:clr>
        </p15:guide>
        <p15:guide id="38" pos="2700">
          <p15:clr>
            <a:srgbClr val="F4CCCC"/>
          </p15:clr>
        </p15:guide>
        <p15:guide id="39" pos="2880">
          <p15:clr>
            <a:srgbClr val="EA4335"/>
          </p15:clr>
        </p15:guide>
        <p15:guide id="40" pos="3060">
          <p15:clr>
            <a:srgbClr val="F4CCCC"/>
          </p15:clr>
        </p15:guide>
        <p15:guide id="41" pos="3240">
          <p15:clr>
            <a:srgbClr val="EA4335"/>
          </p15:clr>
        </p15:guide>
        <p15:guide id="42" pos="3420">
          <p15:clr>
            <a:srgbClr val="F4CCCC"/>
          </p15:clr>
        </p15:guide>
        <p15:guide id="43" pos="3600">
          <p15:clr>
            <a:srgbClr val="EA4335"/>
          </p15:clr>
        </p15:guide>
        <p15:guide id="44" pos="3780">
          <p15:clr>
            <a:srgbClr val="F4CCCC"/>
          </p15:clr>
        </p15:guide>
        <p15:guide id="45" pos="3960">
          <p15:clr>
            <a:srgbClr val="EA4335"/>
          </p15:clr>
        </p15:guide>
        <p15:guide id="46" pos="4140">
          <p15:clr>
            <a:srgbClr val="F4CCCC"/>
          </p15:clr>
        </p15:guide>
        <p15:guide id="47" pos="270">
          <p15:clr>
            <a:srgbClr val="4A86E8"/>
          </p15:clr>
        </p15:guide>
        <p15:guide id="48" orient="horz" pos="557">
          <p15:clr>
            <a:srgbClr val="4A86E8"/>
          </p15:clr>
        </p15:guide>
        <p15:guide id="49" orient="horz" pos="101">
          <p15:clr>
            <a:srgbClr val="F4CCCC"/>
          </p15:clr>
        </p15:guide>
        <p15:guide id="50" orient="horz" pos="151">
          <p15:clr>
            <a:srgbClr val="4A86E8"/>
          </p15:clr>
        </p15:guide>
        <p15:guide id="51" pos="225">
          <p15:clr>
            <a:srgbClr val="4A86E8"/>
          </p15:clr>
        </p15:guide>
      </p15:sldGuideLst>
    </p:ext>
  </p:extLst>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39" name="Shape 339"/>
        <p:cNvGrpSpPr/>
        <p:nvPr/>
      </p:nvGrpSpPr>
      <p:grpSpPr>
        <a:xfrm>
          <a:off x="0" y="0"/>
          <a:ext cx="0" cy="0"/>
          <a:chOff x="0" y="0"/>
          <a:chExt cx="0" cy="0"/>
        </a:xfrm>
      </p:grpSpPr>
      <p:sp>
        <p:nvSpPr>
          <p:cNvPr id="340" name="Google Shape;340;p57"/>
          <p:cNvSpPr txBox="1"/>
          <p:nvPr>
            <p:ph type="title"/>
          </p:nvPr>
        </p:nvSpPr>
        <p:spPr>
          <a:xfrm>
            <a:off x="652463" y="862013"/>
            <a:ext cx="7839000" cy="1738200"/>
          </a:xfrm>
          <a:prstGeom prst="rect">
            <a:avLst/>
          </a:prstGeom>
          <a:noFill/>
          <a:ln>
            <a:noFill/>
          </a:ln>
        </p:spPr>
        <p:txBody>
          <a:bodyPr anchorCtr="0" anchor="b" bIns="34275" lIns="34275" spcFirstLastPara="1" rIns="34275" wrap="square" tIns="34275">
            <a:noAutofit/>
          </a:bodyPr>
          <a:lstStyle>
            <a:lvl1pPr indent="0" lvl="0" marL="0" marR="0" rtl="0" algn="ctr">
              <a:lnSpc>
                <a:spcPct val="100000"/>
              </a:lnSpc>
              <a:spcBef>
                <a:spcPts val="0"/>
              </a:spcBef>
              <a:spcAft>
                <a:spcPts val="0"/>
              </a:spcAft>
              <a:buClr>
                <a:srgbClr val="000000"/>
              </a:buClr>
              <a:buSzPts val="500"/>
              <a:buFont typeface="Montserrat"/>
              <a:buNone/>
              <a:defRPr i="0" sz="4400" u="none" cap="none" strike="noStrike">
                <a:solidFill>
                  <a:srgbClr val="000000"/>
                </a:solidFill>
                <a:latin typeface="Montserrat"/>
                <a:ea typeface="Montserrat"/>
                <a:cs typeface="Montserrat"/>
                <a:sym typeface="Montserrat"/>
              </a:defRPr>
            </a:lvl1pPr>
            <a:lvl2pPr indent="88900" lvl="1" marL="0" marR="0" rtl="0" algn="ctr">
              <a:lnSpc>
                <a:spcPct val="100000"/>
              </a:lnSpc>
              <a:spcBef>
                <a:spcPts val="0"/>
              </a:spcBef>
              <a:spcAft>
                <a:spcPts val="0"/>
              </a:spcAft>
              <a:buClr>
                <a:srgbClr val="000000"/>
              </a:buClr>
              <a:buSzPts val="500"/>
              <a:buFont typeface="Gill Sans"/>
              <a:buNone/>
              <a:defRPr b="0" i="0" sz="4400" u="none" cap="none" strike="noStrike">
                <a:solidFill>
                  <a:srgbClr val="000000"/>
                </a:solidFill>
                <a:latin typeface="Gill Sans"/>
                <a:ea typeface="Gill Sans"/>
                <a:cs typeface="Gill Sans"/>
                <a:sym typeface="Gill Sans"/>
              </a:defRPr>
            </a:lvl2pPr>
            <a:lvl3pPr indent="177800" lvl="2" marL="0" marR="0" rtl="0" algn="ctr">
              <a:lnSpc>
                <a:spcPct val="100000"/>
              </a:lnSpc>
              <a:spcBef>
                <a:spcPts val="0"/>
              </a:spcBef>
              <a:spcAft>
                <a:spcPts val="0"/>
              </a:spcAft>
              <a:buClr>
                <a:srgbClr val="000000"/>
              </a:buClr>
              <a:buSzPts val="500"/>
              <a:buFont typeface="Gill Sans"/>
              <a:buNone/>
              <a:defRPr b="0" i="0" sz="4400" u="none" cap="none" strike="noStrike">
                <a:solidFill>
                  <a:srgbClr val="000000"/>
                </a:solidFill>
                <a:latin typeface="Gill Sans"/>
                <a:ea typeface="Gill Sans"/>
                <a:cs typeface="Gill Sans"/>
                <a:sym typeface="Gill Sans"/>
              </a:defRPr>
            </a:lvl3pPr>
            <a:lvl4pPr indent="254000" lvl="3" marL="0" marR="0" rtl="0" algn="ctr">
              <a:lnSpc>
                <a:spcPct val="100000"/>
              </a:lnSpc>
              <a:spcBef>
                <a:spcPts val="0"/>
              </a:spcBef>
              <a:spcAft>
                <a:spcPts val="0"/>
              </a:spcAft>
              <a:buClr>
                <a:srgbClr val="000000"/>
              </a:buClr>
              <a:buSzPts val="500"/>
              <a:buFont typeface="Gill Sans"/>
              <a:buNone/>
              <a:defRPr b="0" i="0" sz="4400" u="none" cap="none" strike="noStrike">
                <a:solidFill>
                  <a:srgbClr val="000000"/>
                </a:solidFill>
                <a:latin typeface="Gill Sans"/>
                <a:ea typeface="Gill Sans"/>
                <a:cs typeface="Gill Sans"/>
                <a:sym typeface="Gill Sans"/>
              </a:defRPr>
            </a:lvl4pPr>
            <a:lvl5pPr indent="342900" lvl="4" marL="0" marR="0" rtl="0" algn="ctr">
              <a:lnSpc>
                <a:spcPct val="100000"/>
              </a:lnSpc>
              <a:spcBef>
                <a:spcPts val="0"/>
              </a:spcBef>
              <a:spcAft>
                <a:spcPts val="0"/>
              </a:spcAft>
              <a:buClr>
                <a:srgbClr val="000000"/>
              </a:buClr>
              <a:buSzPts val="500"/>
              <a:buFont typeface="Gill Sans"/>
              <a:buNone/>
              <a:defRPr b="0" i="0" sz="4400" u="none" cap="none" strike="noStrike">
                <a:solidFill>
                  <a:srgbClr val="000000"/>
                </a:solidFill>
                <a:latin typeface="Gill Sans"/>
                <a:ea typeface="Gill Sans"/>
                <a:cs typeface="Gill Sans"/>
                <a:sym typeface="Gill Sans"/>
              </a:defRPr>
            </a:lvl5pPr>
            <a:lvl6pPr indent="431800" lvl="5" marL="0" marR="0" rtl="0" algn="ctr">
              <a:lnSpc>
                <a:spcPct val="100000"/>
              </a:lnSpc>
              <a:spcBef>
                <a:spcPts val="0"/>
              </a:spcBef>
              <a:spcAft>
                <a:spcPts val="0"/>
              </a:spcAft>
              <a:buClr>
                <a:srgbClr val="000000"/>
              </a:buClr>
              <a:buSzPts val="500"/>
              <a:buFont typeface="Gill Sans"/>
              <a:buNone/>
              <a:defRPr b="0" i="0" sz="4400" u="none" cap="none" strike="noStrike">
                <a:solidFill>
                  <a:srgbClr val="000000"/>
                </a:solidFill>
                <a:latin typeface="Gill Sans"/>
                <a:ea typeface="Gill Sans"/>
                <a:cs typeface="Gill Sans"/>
                <a:sym typeface="Gill Sans"/>
              </a:defRPr>
            </a:lvl6pPr>
            <a:lvl7pPr indent="520700" lvl="6" marL="0" marR="0" rtl="0" algn="ctr">
              <a:lnSpc>
                <a:spcPct val="100000"/>
              </a:lnSpc>
              <a:spcBef>
                <a:spcPts val="0"/>
              </a:spcBef>
              <a:spcAft>
                <a:spcPts val="0"/>
              </a:spcAft>
              <a:buClr>
                <a:srgbClr val="000000"/>
              </a:buClr>
              <a:buSzPts val="500"/>
              <a:buFont typeface="Gill Sans"/>
              <a:buNone/>
              <a:defRPr b="0" i="0" sz="4400" u="none" cap="none" strike="noStrike">
                <a:solidFill>
                  <a:srgbClr val="000000"/>
                </a:solidFill>
                <a:latin typeface="Gill Sans"/>
                <a:ea typeface="Gill Sans"/>
                <a:cs typeface="Gill Sans"/>
                <a:sym typeface="Gill Sans"/>
              </a:defRPr>
            </a:lvl7pPr>
            <a:lvl8pPr indent="596900" lvl="7" marL="0" marR="0" rtl="0" algn="ctr">
              <a:lnSpc>
                <a:spcPct val="100000"/>
              </a:lnSpc>
              <a:spcBef>
                <a:spcPts val="0"/>
              </a:spcBef>
              <a:spcAft>
                <a:spcPts val="0"/>
              </a:spcAft>
              <a:buClr>
                <a:srgbClr val="000000"/>
              </a:buClr>
              <a:buSzPts val="500"/>
              <a:buFont typeface="Gill Sans"/>
              <a:buNone/>
              <a:defRPr b="0" i="0" sz="4400" u="none" cap="none" strike="noStrike">
                <a:solidFill>
                  <a:srgbClr val="000000"/>
                </a:solidFill>
                <a:latin typeface="Gill Sans"/>
                <a:ea typeface="Gill Sans"/>
                <a:cs typeface="Gill Sans"/>
                <a:sym typeface="Gill Sans"/>
              </a:defRPr>
            </a:lvl8pPr>
            <a:lvl9pPr indent="685800" lvl="8" marL="0" marR="0" rtl="0" algn="ctr">
              <a:lnSpc>
                <a:spcPct val="100000"/>
              </a:lnSpc>
              <a:spcBef>
                <a:spcPts val="0"/>
              </a:spcBef>
              <a:spcAft>
                <a:spcPts val="0"/>
              </a:spcAft>
              <a:buClr>
                <a:srgbClr val="000000"/>
              </a:buClr>
              <a:buSzPts val="500"/>
              <a:buFont typeface="Gill Sans"/>
              <a:buNone/>
              <a:defRPr b="0" i="0" sz="4400" u="none" cap="none" strike="noStrike">
                <a:solidFill>
                  <a:srgbClr val="000000"/>
                </a:solidFill>
                <a:latin typeface="Gill Sans"/>
                <a:ea typeface="Gill Sans"/>
                <a:cs typeface="Gill Sans"/>
                <a:sym typeface="Gill Sans"/>
              </a:defRPr>
            </a:lvl9pPr>
          </a:lstStyle>
          <a:p/>
        </p:txBody>
      </p:sp>
      <p:sp>
        <p:nvSpPr>
          <p:cNvPr id="341" name="Google Shape;341;p57"/>
          <p:cNvSpPr txBox="1"/>
          <p:nvPr>
            <p:ph idx="1" type="body"/>
          </p:nvPr>
        </p:nvSpPr>
        <p:spPr>
          <a:xfrm>
            <a:off x="652463" y="2647950"/>
            <a:ext cx="7839000" cy="595200"/>
          </a:xfrm>
          <a:prstGeom prst="rect">
            <a:avLst/>
          </a:prstGeom>
          <a:noFill/>
          <a:ln>
            <a:noFill/>
          </a:ln>
        </p:spPr>
        <p:txBody>
          <a:bodyPr anchorCtr="0" anchor="t" bIns="34275" lIns="34275" spcFirstLastPara="1" rIns="34275" wrap="square" tIns="34275">
            <a:noAutofit/>
          </a:bodyPr>
          <a:lstStyle>
            <a:lvl1pPr indent="-228600" lvl="0" marL="457200" marR="0" rtl="0" algn="ctr">
              <a:lnSpc>
                <a:spcPct val="100000"/>
              </a:lnSpc>
              <a:spcBef>
                <a:spcPts val="0"/>
              </a:spcBef>
              <a:spcAft>
                <a:spcPts val="0"/>
              </a:spcAft>
              <a:buClr>
                <a:srgbClr val="000000"/>
              </a:buClr>
              <a:buSzPts val="500"/>
              <a:buFont typeface="Source Sans Pro"/>
              <a:buNone/>
              <a:defRPr i="0" sz="1800" u="none" cap="none" strike="noStrike">
                <a:solidFill>
                  <a:srgbClr val="000000"/>
                </a:solidFill>
                <a:latin typeface="Source Sans Pro"/>
                <a:ea typeface="Source Sans Pro"/>
                <a:cs typeface="Source Sans Pro"/>
                <a:sym typeface="Source Sans Pro"/>
              </a:defRPr>
            </a:lvl1pPr>
            <a:lvl2pPr indent="-228600" lvl="1" marL="914400" marR="0" rtl="0" algn="ctr">
              <a:lnSpc>
                <a:spcPct val="100000"/>
              </a:lnSpc>
              <a:spcBef>
                <a:spcPts val="0"/>
              </a:spcBef>
              <a:spcAft>
                <a:spcPts val="0"/>
              </a:spcAft>
              <a:buClr>
                <a:srgbClr val="000000"/>
              </a:buClr>
              <a:buSzPts val="500"/>
              <a:buFont typeface="Source Sans Pro"/>
              <a:buNone/>
              <a:defRPr i="0" sz="1800" u="none" cap="none" strike="noStrike">
                <a:solidFill>
                  <a:srgbClr val="000000"/>
                </a:solidFill>
                <a:latin typeface="Source Sans Pro"/>
                <a:ea typeface="Source Sans Pro"/>
                <a:cs typeface="Source Sans Pro"/>
                <a:sym typeface="Source Sans Pro"/>
              </a:defRPr>
            </a:lvl2pPr>
            <a:lvl3pPr indent="-228600" lvl="2" marL="1371600" marR="0" rtl="0" algn="ctr">
              <a:lnSpc>
                <a:spcPct val="100000"/>
              </a:lnSpc>
              <a:spcBef>
                <a:spcPts val="0"/>
              </a:spcBef>
              <a:spcAft>
                <a:spcPts val="0"/>
              </a:spcAft>
              <a:buClr>
                <a:srgbClr val="000000"/>
              </a:buClr>
              <a:buSzPts val="500"/>
              <a:buFont typeface="Source Sans Pro"/>
              <a:buNone/>
              <a:defRPr i="0" sz="1800" u="none" cap="none" strike="noStrike">
                <a:solidFill>
                  <a:srgbClr val="000000"/>
                </a:solidFill>
                <a:latin typeface="Source Sans Pro"/>
                <a:ea typeface="Source Sans Pro"/>
                <a:cs typeface="Source Sans Pro"/>
                <a:sym typeface="Source Sans Pro"/>
              </a:defRPr>
            </a:lvl3pPr>
            <a:lvl4pPr indent="-228600" lvl="3" marL="1828800" marR="0" rtl="0" algn="ctr">
              <a:lnSpc>
                <a:spcPct val="100000"/>
              </a:lnSpc>
              <a:spcBef>
                <a:spcPts val="0"/>
              </a:spcBef>
              <a:spcAft>
                <a:spcPts val="0"/>
              </a:spcAft>
              <a:buClr>
                <a:srgbClr val="000000"/>
              </a:buClr>
              <a:buSzPts val="500"/>
              <a:buFont typeface="Source Sans Pro"/>
              <a:buNone/>
              <a:defRPr i="0" sz="1800" u="none" cap="none" strike="noStrike">
                <a:solidFill>
                  <a:srgbClr val="000000"/>
                </a:solidFill>
                <a:latin typeface="Source Sans Pro"/>
                <a:ea typeface="Source Sans Pro"/>
                <a:cs typeface="Source Sans Pro"/>
                <a:sym typeface="Source Sans Pro"/>
              </a:defRPr>
            </a:lvl4pPr>
            <a:lvl5pPr indent="-228600" lvl="4" marL="2286000" marR="0" rtl="0" algn="ctr">
              <a:lnSpc>
                <a:spcPct val="100000"/>
              </a:lnSpc>
              <a:spcBef>
                <a:spcPts val="0"/>
              </a:spcBef>
              <a:spcAft>
                <a:spcPts val="0"/>
              </a:spcAft>
              <a:buClr>
                <a:srgbClr val="000000"/>
              </a:buClr>
              <a:buSzPts val="500"/>
              <a:buFont typeface="Source Sans Pro"/>
              <a:buNone/>
              <a:defRPr i="0" sz="1800" u="none" cap="none" strike="noStrike">
                <a:solidFill>
                  <a:srgbClr val="000000"/>
                </a:solidFill>
                <a:latin typeface="Source Sans Pro"/>
                <a:ea typeface="Source Sans Pro"/>
                <a:cs typeface="Source Sans Pro"/>
                <a:sym typeface="Source Sans Pro"/>
              </a:defRPr>
            </a:lvl5pPr>
            <a:lvl6pPr indent="-228600" lvl="5" marL="2743200" marR="0" rtl="0" algn="ctr">
              <a:lnSpc>
                <a:spcPct val="100000"/>
              </a:lnSpc>
              <a:spcBef>
                <a:spcPts val="0"/>
              </a:spcBef>
              <a:spcAft>
                <a:spcPts val="0"/>
              </a:spcAft>
              <a:buClr>
                <a:srgbClr val="000000"/>
              </a:buClr>
              <a:buSzPts val="500"/>
              <a:buFont typeface="Source Sans Pro"/>
              <a:buNone/>
              <a:defRPr i="0" sz="1800" u="none" cap="none" strike="noStrike">
                <a:solidFill>
                  <a:srgbClr val="000000"/>
                </a:solidFill>
                <a:latin typeface="Source Sans Pro"/>
                <a:ea typeface="Source Sans Pro"/>
                <a:cs typeface="Source Sans Pro"/>
                <a:sym typeface="Source Sans Pro"/>
              </a:defRPr>
            </a:lvl6pPr>
            <a:lvl7pPr indent="-228600" lvl="6" marL="3200400" marR="0" rtl="0" algn="ctr">
              <a:lnSpc>
                <a:spcPct val="100000"/>
              </a:lnSpc>
              <a:spcBef>
                <a:spcPts val="0"/>
              </a:spcBef>
              <a:spcAft>
                <a:spcPts val="0"/>
              </a:spcAft>
              <a:buClr>
                <a:srgbClr val="000000"/>
              </a:buClr>
              <a:buSzPts val="500"/>
              <a:buFont typeface="Source Sans Pro"/>
              <a:buNone/>
              <a:defRPr i="0" sz="1800" u="none" cap="none" strike="noStrike">
                <a:solidFill>
                  <a:srgbClr val="000000"/>
                </a:solidFill>
                <a:latin typeface="Source Sans Pro"/>
                <a:ea typeface="Source Sans Pro"/>
                <a:cs typeface="Source Sans Pro"/>
                <a:sym typeface="Source Sans Pro"/>
              </a:defRPr>
            </a:lvl7pPr>
            <a:lvl8pPr indent="-228600" lvl="7" marL="3657600" marR="0" rtl="0" algn="ctr">
              <a:lnSpc>
                <a:spcPct val="100000"/>
              </a:lnSpc>
              <a:spcBef>
                <a:spcPts val="0"/>
              </a:spcBef>
              <a:spcAft>
                <a:spcPts val="0"/>
              </a:spcAft>
              <a:buClr>
                <a:srgbClr val="000000"/>
              </a:buClr>
              <a:buSzPts val="500"/>
              <a:buFont typeface="Source Sans Pro"/>
              <a:buNone/>
              <a:defRPr i="0" sz="1800" u="none" cap="none" strike="noStrike">
                <a:solidFill>
                  <a:srgbClr val="000000"/>
                </a:solidFill>
                <a:latin typeface="Source Sans Pro"/>
                <a:ea typeface="Source Sans Pro"/>
                <a:cs typeface="Source Sans Pro"/>
                <a:sym typeface="Source Sans Pro"/>
              </a:defRPr>
            </a:lvl8pPr>
            <a:lvl9pPr indent="-228600" lvl="8" marL="4114800" marR="0" rtl="0" algn="ctr">
              <a:lnSpc>
                <a:spcPct val="100000"/>
              </a:lnSpc>
              <a:spcBef>
                <a:spcPts val="0"/>
              </a:spcBef>
              <a:spcAft>
                <a:spcPts val="0"/>
              </a:spcAft>
              <a:buClr>
                <a:srgbClr val="000000"/>
              </a:buClr>
              <a:buSzPts val="500"/>
              <a:buFont typeface="Source Sans Pro"/>
              <a:buNone/>
              <a:defRPr i="0" sz="1800" u="none" cap="none" strike="noStrike">
                <a:solidFill>
                  <a:srgbClr val="000000"/>
                </a:solidFill>
                <a:latin typeface="Source Sans Pro"/>
                <a:ea typeface="Source Sans Pro"/>
                <a:cs typeface="Source Sans Pro"/>
                <a:sym typeface="Source Sans Pro"/>
              </a:defRPr>
            </a:lvl9pPr>
          </a:lstStyle>
          <a:p/>
        </p:txBody>
      </p:sp>
      <p:sp>
        <p:nvSpPr>
          <p:cNvPr id="342" name="Google Shape;342;p57"/>
          <p:cNvSpPr txBox="1"/>
          <p:nvPr>
            <p:ph idx="12" type="sldNum"/>
          </p:nvPr>
        </p:nvSpPr>
        <p:spPr>
          <a:xfrm>
            <a:off x="4488656" y="4910138"/>
            <a:ext cx="157200" cy="1716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000000"/>
              </a:buClr>
              <a:buFont typeface="Gill Sans"/>
              <a:buNone/>
              <a:defRPr b="0" i="0" sz="900" u="none" cap="none" strike="noStrike">
                <a:solidFill>
                  <a:srgbClr val="000000"/>
                </a:solidFill>
                <a:latin typeface="Gill Sans"/>
                <a:ea typeface="Gill Sans"/>
                <a:cs typeface="Gill Sans"/>
                <a:sym typeface="Gill Sans"/>
              </a:defRPr>
            </a:lvl1pPr>
            <a:lvl2pPr indent="0" lvl="1" marL="0" marR="0" rtl="0" algn="ctr">
              <a:lnSpc>
                <a:spcPct val="100000"/>
              </a:lnSpc>
              <a:spcBef>
                <a:spcPts val="0"/>
              </a:spcBef>
              <a:spcAft>
                <a:spcPts val="0"/>
              </a:spcAft>
              <a:buClr>
                <a:srgbClr val="000000"/>
              </a:buClr>
              <a:buFont typeface="Gill Sans"/>
              <a:buNone/>
              <a:defRPr b="0" i="0" sz="900" u="none" cap="none" strike="noStrike">
                <a:solidFill>
                  <a:srgbClr val="000000"/>
                </a:solidFill>
                <a:latin typeface="Gill Sans"/>
                <a:ea typeface="Gill Sans"/>
                <a:cs typeface="Gill Sans"/>
                <a:sym typeface="Gill Sans"/>
              </a:defRPr>
            </a:lvl2pPr>
            <a:lvl3pPr indent="0" lvl="2" marL="0" marR="0" rtl="0" algn="ctr">
              <a:lnSpc>
                <a:spcPct val="100000"/>
              </a:lnSpc>
              <a:spcBef>
                <a:spcPts val="0"/>
              </a:spcBef>
              <a:spcAft>
                <a:spcPts val="0"/>
              </a:spcAft>
              <a:buClr>
                <a:srgbClr val="000000"/>
              </a:buClr>
              <a:buFont typeface="Gill Sans"/>
              <a:buNone/>
              <a:defRPr b="0" i="0" sz="900" u="none" cap="none" strike="noStrike">
                <a:solidFill>
                  <a:srgbClr val="000000"/>
                </a:solidFill>
                <a:latin typeface="Gill Sans"/>
                <a:ea typeface="Gill Sans"/>
                <a:cs typeface="Gill Sans"/>
                <a:sym typeface="Gill Sans"/>
              </a:defRPr>
            </a:lvl3pPr>
            <a:lvl4pPr indent="0" lvl="3" marL="0" marR="0" rtl="0" algn="ctr">
              <a:lnSpc>
                <a:spcPct val="100000"/>
              </a:lnSpc>
              <a:spcBef>
                <a:spcPts val="0"/>
              </a:spcBef>
              <a:spcAft>
                <a:spcPts val="0"/>
              </a:spcAft>
              <a:buClr>
                <a:srgbClr val="000000"/>
              </a:buClr>
              <a:buFont typeface="Gill Sans"/>
              <a:buNone/>
              <a:defRPr b="0" i="0" sz="900" u="none" cap="none" strike="noStrike">
                <a:solidFill>
                  <a:srgbClr val="000000"/>
                </a:solidFill>
                <a:latin typeface="Gill Sans"/>
                <a:ea typeface="Gill Sans"/>
                <a:cs typeface="Gill Sans"/>
                <a:sym typeface="Gill Sans"/>
              </a:defRPr>
            </a:lvl4pPr>
            <a:lvl5pPr indent="0" lvl="4" marL="0" marR="0" rtl="0" algn="ctr">
              <a:lnSpc>
                <a:spcPct val="100000"/>
              </a:lnSpc>
              <a:spcBef>
                <a:spcPts val="0"/>
              </a:spcBef>
              <a:spcAft>
                <a:spcPts val="0"/>
              </a:spcAft>
              <a:buClr>
                <a:srgbClr val="000000"/>
              </a:buClr>
              <a:buFont typeface="Gill Sans"/>
              <a:buNone/>
              <a:defRPr b="0" i="0" sz="900" u="none" cap="none" strike="noStrike">
                <a:solidFill>
                  <a:srgbClr val="000000"/>
                </a:solidFill>
                <a:latin typeface="Gill Sans"/>
                <a:ea typeface="Gill Sans"/>
                <a:cs typeface="Gill Sans"/>
                <a:sym typeface="Gill Sans"/>
              </a:defRPr>
            </a:lvl5pPr>
            <a:lvl6pPr indent="0" lvl="5" marL="0" marR="0" rtl="0" algn="ctr">
              <a:lnSpc>
                <a:spcPct val="100000"/>
              </a:lnSpc>
              <a:spcBef>
                <a:spcPts val="0"/>
              </a:spcBef>
              <a:spcAft>
                <a:spcPts val="0"/>
              </a:spcAft>
              <a:buClr>
                <a:srgbClr val="000000"/>
              </a:buClr>
              <a:buFont typeface="Gill Sans"/>
              <a:buNone/>
              <a:defRPr b="0" i="0" sz="900" u="none" cap="none" strike="noStrike">
                <a:solidFill>
                  <a:srgbClr val="000000"/>
                </a:solidFill>
                <a:latin typeface="Gill Sans"/>
                <a:ea typeface="Gill Sans"/>
                <a:cs typeface="Gill Sans"/>
                <a:sym typeface="Gill Sans"/>
              </a:defRPr>
            </a:lvl6pPr>
            <a:lvl7pPr indent="0" lvl="6" marL="0" marR="0" rtl="0" algn="ctr">
              <a:lnSpc>
                <a:spcPct val="100000"/>
              </a:lnSpc>
              <a:spcBef>
                <a:spcPts val="0"/>
              </a:spcBef>
              <a:spcAft>
                <a:spcPts val="0"/>
              </a:spcAft>
              <a:buClr>
                <a:srgbClr val="000000"/>
              </a:buClr>
              <a:buFont typeface="Gill Sans"/>
              <a:buNone/>
              <a:defRPr b="0" i="0" sz="900" u="none" cap="none" strike="noStrike">
                <a:solidFill>
                  <a:srgbClr val="000000"/>
                </a:solidFill>
                <a:latin typeface="Gill Sans"/>
                <a:ea typeface="Gill Sans"/>
                <a:cs typeface="Gill Sans"/>
                <a:sym typeface="Gill Sans"/>
              </a:defRPr>
            </a:lvl7pPr>
            <a:lvl8pPr indent="0" lvl="7" marL="0" marR="0" rtl="0" algn="ctr">
              <a:lnSpc>
                <a:spcPct val="100000"/>
              </a:lnSpc>
              <a:spcBef>
                <a:spcPts val="0"/>
              </a:spcBef>
              <a:spcAft>
                <a:spcPts val="0"/>
              </a:spcAft>
              <a:buClr>
                <a:srgbClr val="000000"/>
              </a:buClr>
              <a:buFont typeface="Gill Sans"/>
              <a:buNone/>
              <a:defRPr b="0" i="0" sz="900" u="none" cap="none" strike="noStrike">
                <a:solidFill>
                  <a:srgbClr val="000000"/>
                </a:solidFill>
                <a:latin typeface="Gill Sans"/>
                <a:ea typeface="Gill Sans"/>
                <a:cs typeface="Gill Sans"/>
                <a:sym typeface="Gill Sans"/>
              </a:defRPr>
            </a:lvl8pPr>
            <a:lvl9pPr indent="0" lvl="8" marL="0" marR="0" rtl="0" algn="ctr">
              <a:lnSpc>
                <a:spcPct val="100000"/>
              </a:lnSpc>
              <a:spcBef>
                <a:spcPts val="0"/>
              </a:spcBef>
              <a:spcAft>
                <a:spcPts val="0"/>
              </a:spcAft>
              <a:buClr>
                <a:srgbClr val="000000"/>
              </a:buClr>
              <a:buFont typeface="Gill Sans"/>
              <a:buNone/>
              <a:defRPr b="0" i="0" sz="900" u="none" cap="none" strike="noStrike">
                <a:solidFill>
                  <a:srgbClr val="000000"/>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
              <a:t>‹#›</a:t>
            </a:fld>
            <a:endParaRPr sz="500">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 id="2147483731" r:id="rId33"/>
    <p:sldLayoutId id="2147483732"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30.png"/><Relationship Id="rId7" Type="http://schemas.openxmlformats.org/officeDocument/2006/relationships/image" Target="../media/image20.png"/><Relationship Id="rId8"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7.png"/><Relationship Id="rId4" Type="http://schemas.openxmlformats.org/officeDocument/2006/relationships/image" Target="../media/image37.png"/><Relationship Id="rId5"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6.png"/><Relationship Id="rId4" Type="http://schemas.openxmlformats.org/officeDocument/2006/relationships/image" Target="../media/image29.png"/><Relationship Id="rId5"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image" Target="../media/image47.png"/><Relationship Id="rId9" Type="http://schemas.openxmlformats.org/officeDocument/2006/relationships/image" Target="../media/image31.png"/><Relationship Id="rId5" Type="http://schemas.openxmlformats.org/officeDocument/2006/relationships/image" Target="../media/image36.png"/><Relationship Id="rId6" Type="http://schemas.openxmlformats.org/officeDocument/2006/relationships/image" Target="../media/image35.png"/><Relationship Id="rId7" Type="http://schemas.openxmlformats.org/officeDocument/2006/relationships/image" Target="../media/image43.png"/><Relationship Id="rId8" Type="http://schemas.openxmlformats.org/officeDocument/2006/relationships/image" Target="../media/image32.png"/><Relationship Id="rId10"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6.png"/><Relationship Id="rId4" Type="http://schemas.openxmlformats.org/officeDocument/2006/relationships/image" Target="../media/image33.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9.png"/><Relationship Id="rId4" Type="http://schemas.openxmlformats.org/officeDocument/2006/relationships/image" Target="../media/image50.png"/><Relationship Id="rId5"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0.png"/><Relationship Id="rId4" Type="http://schemas.openxmlformats.org/officeDocument/2006/relationships/image" Target="../media/image48.png"/><Relationship Id="rId5" Type="http://schemas.openxmlformats.org/officeDocument/2006/relationships/image" Target="../media/image38.png"/><Relationship Id="rId6" Type="http://schemas.openxmlformats.org/officeDocument/2006/relationships/image" Target="../media/image49.png"/><Relationship Id="rId7" Type="http://schemas.openxmlformats.org/officeDocument/2006/relationships/image" Target="../media/image52.png"/><Relationship Id="rId8"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62.png"/><Relationship Id="rId4" Type="http://schemas.openxmlformats.org/officeDocument/2006/relationships/image" Target="../media/image51.png"/><Relationship Id="rId5" Type="http://schemas.openxmlformats.org/officeDocument/2006/relationships/image" Target="../media/image5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6.png"/><Relationship Id="rId4" Type="http://schemas.openxmlformats.org/officeDocument/2006/relationships/image" Target="../media/image54.png"/><Relationship Id="rId9" Type="http://schemas.openxmlformats.org/officeDocument/2006/relationships/image" Target="../media/image59.png"/><Relationship Id="rId5" Type="http://schemas.openxmlformats.org/officeDocument/2006/relationships/image" Target="../media/image67.png"/><Relationship Id="rId6" Type="http://schemas.openxmlformats.org/officeDocument/2006/relationships/image" Target="../media/image63.png"/><Relationship Id="rId7" Type="http://schemas.openxmlformats.org/officeDocument/2006/relationships/image" Target="../media/image57.png"/><Relationship Id="rId8" Type="http://schemas.openxmlformats.org/officeDocument/2006/relationships/image" Target="../media/image5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60.png"/><Relationship Id="rId4" Type="http://schemas.openxmlformats.org/officeDocument/2006/relationships/image" Target="../media/image66.png"/><Relationship Id="rId5" Type="http://schemas.openxmlformats.org/officeDocument/2006/relationships/image" Target="../media/image6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68.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69.png"/><Relationship Id="rId4" Type="http://schemas.openxmlformats.org/officeDocument/2006/relationships/image" Target="../media/image71.png"/><Relationship Id="rId5" Type="http://schemas.openxmlformats.org/officeDocument/2006/relationships/image" Target="../media/image7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6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7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1.xml"/><Relationship Id="rId3" Type="http://schemas.openxmlformats.org/officeDocument/2006/relationships/image" Target="../media/image114.jpg"/><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2.xml"/><Relationship Id="rId3" Type="http://schemas.openxmlformats.org/officeDocument/2006/relationships/image" Target="../media/image11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3.xml"/><Relationship Id="rId3" Type="http://schemas.openxmlformats.org/officeDocument/2006/relationships/image" Target="../media/image11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4.xml"/><Relationship Id="rId3" Type="http://schemas.openxmlformats.org/officeDocument/2006/relationships/image" Target="../media/image8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5.xml"/><Relationship Id="rId3" Type="http://schemas.openxmlformats.org/officeDocument/2006/relationships/image" Target="../media/image8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6.xml"/><Relationship Id="rId3" Type="http://schemas.openxmlformats.org/officeDocument/2006/relationships/image" Target="../media/image11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7.xml"/><Relationship Id="rId3" Type="http://schemas.openxmlformats.org/officeDocument/2006/relationships/image" Target="../media/image75.jpg"/><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8.xml"/><Relationship Id="rId3" Type="http://schemas.openxmlformats.org/officeDocument/2006/relationships/image" Target="../media/image75.jpg"/><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9.xml"/><Relationship Id="rId3" Type="http://schemas.openxmlformats.org/officeDocument/2006/relationships/image" Target="../media/image75.jp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7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13.png"/><Relationship Id="rId4" Type="http://schemas.openxmlformats.org/officeDocument/2006/relationships/image" Target="../media/image95.png"/><Relationship Id="rId5" Type="http://schemas.openxmlformats.org/officeDocument/2006/relationships/image" Target="../media/image7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77.png"/><Relationship Id="rId4" Type="http://schemas.openxmlformats.org/officeDocument/2006/relationships/image" Target="../media/image80.png"/><Relationship Id="rId9" Type="http://schemas.openxmlformats.org/officeDocument/2006/relationships/image" Target="../media/image83.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8.png"/><Relationship Id="rId8" Type="http://schemas.openxmlformats.org/officeDocument/2006/relationships/image" Target="../media/image8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8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hyperlink" Target="http://www.youtube.com/watch?v=AwCQ9IWPNAM" TargetMode="External"/><Relationship Id="rId4" Type="http://schemas.openxmlformats.org/officeDocument/2006/relationships/image" Target="../media/image89.jpg"/><Relationship Id="rId9" Type="http://schemas.openxmlformats.org/officeDocument/2006/relationships/image" Target="../media/image86.jpg"/><Relationship Id="rId5" Type="http://schemas.openxmlformats.org/officeDocument/2006/relationships/image" Target="../media/image87.png"/><Relationship Id="rId6" Type="http://schemas.openxmlformats.org/officeDocument/2006/relationships/hyperlink" Target="http://www.youtube.com/watch?v=ePQ5w8oQxWM" TargetMode="External"/><Relationship Id="rId7" Type="http://schemas.openxmlformats.org/officeDocument/2006/relationships/image" Target="../media/image91.jpg"/><Relationship Id="rId8" Type="http://schemas.openxmlformats.org/officeDocument/2006/relationships/hyperlink" Target="http://www.youtube.com/watch?v=n3daX754m-8" TargetMode="External"/><Relationship Id="rId10" Type="http://schemas.openxmlformats.org/officeDocument/2006/relationships/image" Target="../media/image8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9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6.xml"/><Relationship Id="rId3" Type="http://schemas.openxmlformats.org/officeDocument/2006/relationships/image" Target="../media/image90.png"/><Relationship Id="rId4" Type="http://schemas.openxmlformats.org/officeDocument/2006/relationships/image" Target="../media/image93.jpg"/><Relationship Id="rId5" Type="http://schemas.openxmlformats.org/officeDocument/2006/relationships/image" Target="../media/image100.png"/><Relationship Id="rId6" Type="http://schemas.openxmlformats.org/officeDocument/2006/relationships/image" Target="../media/image116.png"/><Relationship Id="rId7" Type="http://schemas.openxmlformats.org/officeDocument/2006/relationships/image" Target="../media/image9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1.xml"/><Relationship Id="rId3" Type="http://schemas.openxmlformats.org/officeDocument/2006/relationships/image" Target="../media/image94.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7.xml"/><Relationship Id="rId3" Type="http://schemas.openxmlformats.org/officeDocument/2006/relationships/hyperlink" Target="http://www.youtube.com/watch?v=-WVnBN_2DUo" TargetMode="External"/><Relationship Id="rId4" Type="http://schemas.openxmlformats.org/officeDocument/2006/relationships/image" Target="../media/image102.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0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1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70.xml"/><Relationship Id="rId3" Type="http://schemas.openxmlformats.org/officeDocument/2006/relationships/image" Target="../media/image99.png"/><Relationship Id="rId4" Type="http://schemas.openxmlformats.org/officeDocument/2006/relationships/image" Target="../media/image9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1.xml"/><Relationship Id="rId3" Type="http://schemas.openxmlformats.org/officeDocument/2006/relationships/image" Target="../media/image9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3.xml"/><Relationship Id="rId3" Type="http://schemas.openxmlformats.org/officeDocument/2006/relationships/image" Target="../media/image109.png"/><Relationship Id="rId4" Type="http://schemas.openxmlformats.org/officeDocument/2006/relationships/image" Target="../media/image103.png"/><Relationship Id="rId5" Type="http://schemas.openxmlformats.org/officeDocument/2006/relationships/image" Target="../media/image10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4.xml"/><Relationship Id="rId3" Type="http://schemas.openxmlformats.org/officeDocument/2006/relationships/hyperlink" Target="http://www.youtube.com/watch?v=c6hI8jGoWFg" TargetMode="External"/><Relationship Id="rId4" Type="http://schemas.openxmlformats.org/officeDocument/2006/relationships/image" Target="../media/image101.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5.xml"/><Relationship Id="rId3" Type="http://schemas.openxmlformats.org/officeDocument/2006/relationships/hyperlink" Target="http://www.youtube.com/watch?v=IBDqL2DVplk" TargetMode="External"/><Relationship Id="rId4" Type="http://schemas.openxmlformats.org/officeDocument/2006/relationships/image" Target="../media/image105.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1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1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1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10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1.xml"/><Relationship Id="rId3" Type="http://schemas.openxmlformats.org/officeDocument/2006/relationships/image" Target="../media/image11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2.xml"/><Relationship Id="rId3" Type="http://schemas.openxmlformats.org/officeDocument/2006/relationships/image" Target="../media/image11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13.png"/><Relationship Id="rId4" Type="http://schemas.openxmlformats.org/officeDocument/2006/relationships/image" Target="../media/image110.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10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13.png"/><Relationship Id="rId4" Type="http://schemas.openxmlformats.org/officeDocument/2006/relationships/image" Target="../media/image1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pic>
        <p:nvPicPr>
          <p:cNvPr id="426" name="Google Shape;426;p92"/>
          <p:cNvPicPr preferRelativeResize="0"/>
          <p:nvPr/>
        </p:nvPicPr>
        <p:blipFill>
          <a:blip r:embed="rId3">
            <a:alphaModFix/>
          </a:blip>
          <a:stretch>
            <a:fillRect/>
          </a:stretch>
        </p:blipFill>
        <p:spPr>
          <a:xfrm>
            <a:off x="1800" y="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pic>
        <p:nvPicPr>
          <p:cNvPr id="475" name="Google Shape;475;p101"/>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79" name="Shape 479"/>
        <p:cNvGrpSpPr/>
        <p:nvPr/>
      </p:nvGrpSpPr>
      <p:grpSpPr>
        <a:xfrm>
          <a:off x="0" y="0"/>
          <a:ext cx="0" cy="0"/>
          <a:chOff x="0" y="0"/>
          <a:chExt cx="0" cy="0"/>
        </a:xfrm>
      </p:grpSpPr>
      <p:pic>
        <p:nvPicPr>
          <p:cNvPr id="480" name="Google Shape;480;p102"/>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id="485" name="Google Shape;485;p103"/>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pic>
        <p:nvPicPr>
          <p:cNvPr id="490" name="Google Shape;490;p104"/>
          <p:cNvPicPr preferRelativeResize="0"/>
          <p:nvPr/>
        </p:nvPicPr>
        <p:blipFill>
          <a:blip r:embed="rId3">
            <a:alphaModFix/>
          </a:blip>
          <a:stretch>
            <a:fillRect/>
          </a:stretch>
        </p:blipFill>
        <p:spPr>
          <a:xfrm>
            <a:off x="2054575" y="0"/>
            <a:ext cx="5143501" cy="51435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pic>
        <p:nvPicPr>
          <p:cNvPr id="495" name="Google Shape;495;p105"/>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pic>
        <p:nvPicPr>
          <p:cNvPr id="500" name="Google Shape;500;p106"/>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pic>
        <p:nvPicPr>
          <p:cNvPr id="505" name="Google Shape;505;p107"/>
          <p:cNvPicPr preferRelativeResize="0"/>
          <p:nvPr/>
        </p:nvPicPr>
        <p:blipFill>
          <a:blip r:embed="rId3">
            <a:alphaModFix/>
          </a:blip>
          <a:stretch>
            <a:fillRect/>
          </a:stretch>
        </p:blipFill>
        <p:spPr>
          <a:xfrm>
            <a:off x="-13978" y="0"/>
            <a:ext cx="9144003"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108"/>
          <p:cNvSpPr txBox="1"/>
          <p:nvPr/>
        </p:nvSpPr>
        <p:spPr>
          <a:xfrm>
            <a:off x="730325" y="537725"/>
            <a:ext cx="7105200" cy="278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0">
                <a:solidFill>
                  <a:schemeClr val="dk1"/>
                </a:solidFill>
                <a:latin typeface="Avenir"/>
                <a:ea typeface="Avenir"/>
                <a:cs typeface="Avenir"/>
                <a:sym typeface="Avenir"/>
              </a:rPr>
              <a:t>How Humans Interact with Computers</a:t>
            </a:r>
            <a:endParaRPr sz="5000">
              <a:solidFill>
                <a:schemeClr val="dk1"/>
              </a:solidFill>
              <a:latin typeface="Avenir"/>
              <a:ea typeface="Avenir"/>
              <a:cs typeface="Avenir"/>
              <a:sym typeface="Aveni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109"/>
          <p:cNvSpPr txBox="1"/>
          <p:nvPr/>
        </p:nvSpPr>
        <p:spPr>
          <a:xfrm>
            <a:off x="524950" y="324725"/>
            <a:ext cx="7790100" cy="1127400"/>
          </a:xfrm>
          <a:prstGeom prst="rect">
            <a:avLst/>
          </a:prstGeom>
          <a:noFill/>
          <a:ln>
            <a:noFill/>
          </a:ln>
        </p:spPr>
        <p:txBody>
          <a:bodyPr anchorCtr="0" anchor="t" bIns="91425" lIns="91425" spcFirstLastPara="1" rIns="91425" wrap="square" tIns="91425">
            <a:noAutofit/>
          </a:bodyPr>
          <a:lstStyle/>
          <a:p>
            <a:pPr indent="-546100" lvl="0" marL="457200" rtl="0" algn="l">
              <a:spcBef>
                <a:spcPts val="0"/>
              </a:spcBef>
              <a:spcAft>
                <a:spcPts val="0"/>
              </a:spcAft>
              <a:buClr>
                <a:schemeClr val="dk1"/>
              </a:buClr>
              <a:buSzPts val="5000"/>
              <a:buFont typeface="Avenir"/>
              <a:buAutoNum type="arabicPeriod"/>
            </a:pPr>
            <a:r>
              <a:rPr b="1" lang="en" sz="5000">
                <a:solidFill>
                  <a:schemeClr val="dk1"/>
                </a:solidFill>
                <a:latin typeface="Avenir"/>
                <a:ea typeface="Avenir"/>
                <a:cs typeface="Avenir"/>
                <a:sym typeface="Avenir"/>
              </a:rPr>
              <a:t>Background</a:t>
            </a:r>
            <a:endParaRPr b="1" sz="5000">
              <a:solidFill>
                <a:schemeClr val="dk1"/>
              </a:solidFill>
              <a:latin typeface="Avenir"/>
              <a:ea typeface="Avenir"/>
              <a:cs typeface="Avenir"/>
              <a:sym typeface="Aveni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19" name="Shape 519"/>
        <p:cNvGrpSpPr/>
        <p:nvPr/>
      </p:nvGrpSpPr>
      <p:grpSpPr>
        <a:xfrm>
          <a:off x="0" y="0"/>
          <a:ext cx="0" cy="0"/>
          <a:chOff x="0" y="0"/>
          <a:chExt cx="0" cy="0"/>
        </a:xfrm>
      </p:grpSpPr>
      <p:pic>
        <p:nvPicPr>
          <p:cNvPr id="520" name="Google Shape;520;p110"/>
          <p:cNvPicPr preferRelativeResize="0"/>
          <p:nvPr/>
        </p:nvPicPr>
        <p:blipFill>
          <a:blip r:embed="rId3">
            <a:alphaModFix/>
          </a:blip>
          <a:stretch>
            <a:fillRect/>
          </a:stretch>
        </p:blipFill>
        <p:spPr>
          <a:xfrm>
            <a:off x="152400" y="152400"/>
            <a:ext cx="2966287" cy="2396526"/>
          </a:xfrm>
          <a:prstGeom prst="rect">
            <a:avLst/>
          </a:prstGeom>
          <a:noFill/>
          <a:ln>
            <a:noFill/>
          </a:ln>
        </p:spPr>
      </p:pic>
      <p:pic>
        <p:nvPicPr>
          <p:cNvPr id="521" name="Google Shape;521;p110"/>
          <p:cNvPicPr preferRelativeResize="0"/>
          <p:nvPr/>
        </p:nvPicPr>
        <p:blipFill>
          <a:blip r:embed="rId4">
            <a:alphaModFix/>
          </a:blip>
          <a:stretch>
            <a:fillRect/>
          </a:stretch>
        </p:blipFill>
        <p:spPr>
          <a:xfrm>
            <a:off x="3207959" y="152400"/>
            <a:ext cx="2025215" cy="2491894"/>
          </a:xfrm>
          <a:prstGeom prst="rect">
            <a:avLst/>
          </a:prstGeom>
          <a:noFill/>
          <a:ln>
            <a:noFill/>
          </a:ln>
        </p:spPr>
      </p:pic>
      <p:pic>
        <p:nvPicPr>
          <p:cNvPr id="522" name="Google Shape;522;p110"/>
          <p:cNvPicPr preferRelativeResize="0"/>
          <p:nvPr/>
        </p:nvPicPr>
        <p:blipFill>
          <a:blip r:embed="rId5">
            <a:alphaModFix/>
          </a:blip>
          <a:stretch>
            <a:fillRect/>
          </a:stretch>
        </p:blipFill>
        <p:spPr>
          <a:xfrm>
            <a:off x="5395639" y="152400"/>
            <a:ext cx="3595961" cy="2491893"/>
          </a:xfrm>
          <a:prstGeom prst="rect">
            <a:avLst/>
          </a:prstGeom>
          <a:noFill/>
          <a:ln>
            <a:noFill/>
          </a:ln>
        </p:spPr>
      </p:pic>
      <p:pic>
        <p:nvPicPr>
          <p:cNvPr id="523" name="Google Shape;523;p110"/>
          <p:cNvPicPr preferRelativeResize="0"/>
          <p:nvPr/>
        </p:nvPicPr>
        <p:blipFill>
          <a:blip r:embed="rId6">
            <a:alphaModFix/>
          </a:blip>
          <a:stretch>
            <a:fillRect/>
          </a:stretch>
        </p:blipFill>
        <p:spPr>
          <a:xfrm>
            <a:off x="152400" y="2798525"/>
            <a:ext cx="2709050" cy="1804626"/>
          </a:xfrm>
          <a:prstGeom prst="rect">
            <a:avLst/>
          </a:prstGeom>
          <a:noFill/>
          <a:ln>
            <a:noFill/>
          </a:ln>
        </p:spPr>
      </p:pic>
      <p:pic>
        <p:nvPicPr>
          <p:cNvPr id="524" name="Google Shape;524;p110"/>
          <p:cNvPicPr preferRelativeResize="0"/>
          <p:nvPr/>
        </p:nvPicPr>
        <p:blipFill>
          <a:blip r:embed="rId7">
            <a:alphaModFix/>
          </a:blip>
          <a:stretch>
            <a:fillRect/>
          </a:stretch>
        </p:blipFill>
        <p:spPr>
          <a:xfrm>
            <a:off x="3013850" y="2798525"/>
            <a:ext cx="3381793" cy="1804625"/>
          </a:xfrm>
          <a:prstGeom prst="rect">
            <a:avLst/>
          </a:prstGeom>
          <a:noFill/>
          <a:ln>
            <a:noFill/>
          </a:ln>
        </p:spPr>
      </p:pic>
      <p:pic>
        <p:nvPicPr>
          <p:cNvPr id="525" name="Google Shape;525;p110"/>
          <p:cNvPicPr preferRelativeResize="0"/>
          <p:nvPr/>
        </p:nvPicPr>
        <p:blipFill rotWithShape="1">
          <a:blip r:embed="rId8">
            <a:alphaModFix/>
          </a:blip>
          <a:srcRect b="5553" l="0" r="0" t="0"/>
          <a:stretch/>
        </p:blipFill>
        <p:spPr>
          <a:xfrm>
            <a:off x="6548050" y="2798525"/>
            <a:ext cx="2443552" cy="1804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id="431" name="Google Shape;431;p93"/>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29" name="Shape 529"/>
        <p:cNvGrpSpPr/>
        <p:nvPr/>
      </p:nvGrpSpPr>
      <p:grpSpPr>
        <a:xfrm>
          <a:off x="0" y="0"/>
          <a:ext cx="0" cy="0"/>
          <a:chOff x="0" y="0"/>
          <a:chExt cx="0" cy="0"/>
        </a:xfrm>
      </p:grpSpPr>
      <p:pic>
        <p:nvPicPr>
          <p:cNvPr id="530" name="Google Shape;530;p111"/>
          <p:cNvPicPr preferRelativeResize="0"/>
          <p:nvPr/>
        </p:nvPicPr>
        <p:blipFill>
          <a:blip r:embed="rId3">
            <a:alphaModFix/>
          </a:blip>
          <a:stretch>
            <a:fillRect/>
          </a:stretch>
        </p:blipFill>
        <p:spPr>
          <a:xfrm>
            <a:off x="152400" y="152400"/>
            <a:ext cx="5440196" cy="4838700"/>
          </a:xfrm>
          <a:prstGeom prst="rect">
            <a:avLst/>
          </a:prstGeom>
          <a:noFill/>
          <a:ln>
            <a:noFill/>
          </a:ln>
        </p:spPr>
      </p:pic>
      <p:pic>
        <p:nvPicPr>
          <p:cNvPr id="531" name="Google Shape;531;p111"/>
          <p:cNvPicPr preferRelativeResize="0"/>
          <p:nvPr/>
        </p:nvPicPr>
        <p:blipFill rotWithShape="1">
          <a:blip r:embed="rId4">
            <a:alphaModFix/>
          </a:blip>
          <a:srcRect b="4544" l="0" r="0" t="15590"/>
          <a:stretch/>
        </p:blipFill>
        <p:spPr>
          <a:xfrm>
            <a:off x="5745000" y="152400"/>
            <a:ext cx="3246601" cy="2589300"/>
          </a:xfrm>
          <a:prstGeom prst="rect">
            <a:avLst/>
          </a:prstGeom>
          <a:noFill/>
          <a:ln>
            <a:noFill/>
          </a:ln>
        </p:spPr>
      </p:pic>
      <p:pic>
        <p:nvPicPr>
          <p:cNvPr id="532" name="Google Shape;532;p111"/>
          <p:cNvPicPr preferRelativeResize="0"/>
          <p:nvPr/>
        </p:nvPicPr>
        <p:blipFill rotWithShape="1">
          <a:blip r:embed="rId5">
            <a:alphaModFix/>
          </a:blip>
          <a:srcRect b="0" l="0" r="0" t="13420"/>
          <a:stretch/>
        </p:blipFill>
        <p:spPr>
          <a:xfrm>
            <a:off x="5745000" y="2882925"/>
            <a:ext cx="3246600" cy="21081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36" name="Shape 536"/>
        <p:cNvGrpSpPr/>
        <p:nvPr/>
      </p:nvGrpSpPr>
      <p:grpSpPr>
        <a:xfrm>
          <a:off x="0" y="0"/>
          <a:ext cx="0" cy="0"/>
          <a:chOff x="0" y="0"/>
          <a:chExt cx="0" cy="0"/>
        </a:xfrm>
      </p:grpSpPr>
      <p:pic>
        <p:nvPicPr>
          <p:cNvPr id="537" name="Google Shape;537;p112"/>
          <p:cNvPicPr preferRelativeResize="0"/>
          <p:nvPr/>
        </p:nvPicPr>
        <p:blipFill rotWithShape="1">
          <a:blip r:embed="rId3">
            <a:alphaModFix/>
          </a:blip>
          <a:srcRect b="0" l="0" r="0" t="11653"/>
          <a:stretch/>
        </p:blipFill>
        <p:spPr>
          <a:xfrm>
            <a:off x="152400" y="152400"/>
            <a:ext cx="2890625" cy="1915276"/>
          </a:xfrm>
          <a:prstGeom prst="rect">
            <a:avLst/>
          </a:prstGeom>
          <a:noFill/>
          <a:ln>
            <a:noFill/>
          </a:ln>
        </p:spPr>
      </p:pic>
      <p:pic>
        <p:nvPicPr>
          <p:cNvPr id="538" name="Google Shape;538;p112"/>
          <p:cNvPicPr preferRelativeResize="0"/>
          <p:nvPr/>
        </p:nvPicPr>
        <p:blipFill>
          <a:blip r:embed="rId4">
            <a:alphaModFix/>
          </a:blip>
          <a:stretch>
            <a:fillRect/>
          </a:stretch>
        </p:blipFill>
        <p:spPr>
          <a:xfrm>
            <a:off x="3195425" y="152400"/>
            <a:ext cx="5796176" cy="4741142"/>
          </a:xfrm>
          <a:prstGeom prst="rect">
            <a:avLst/>
          </a:prstGeom>
          <a:noFill/>
          <a:ln>
            <a:noFill/>
          </a:ln>
        </p:spPr>
      </p:pic>
      <p:pic>
        <p:nvPicPr>
          <p:cNvPr id="539" name="Google Shape;539;p112"/>
          <p:cNvPicPr preferRelativeResize="0"/>
          <p:nvPr/>
        </p:nvPicPr>
        <p:blipFill rotWithShape="1">
          <a:blip r:embed="rId5">
            <a:alphaModFix/>
          </a:blip>
          <a:srcRect b="0" l="0" r="49357" t="0"/>
          <a:stretch/>
        </p:blipFill>
        <p:spPr>
          <a:xfrm>
            <a:off x="152400" y="2211413"/>
            <a:ext cx="2890625" cy="268213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43" name="Shape 543"/>
        <p:cNvGrpSpPr/>
        <p:nvPr/>
      </p:nvGrpSpPr>
      <p:grpSpPr>
        <a:xfrm>
          <a:off x="0" y="0"/>
          <a:ext cx="0" cy="0"/>
          <a:chOff x="0" y="0"/>
          <a:chExt cx="0" cy="0"/>
        </a:xfrm>
      </p:grpSpPr>
      <p:pic>
        <p:nvPicPr>
          <p:cNvPr id="544" name="Google Shape;544;p113"/>
          <p:cNvPicPr preferRelativeResize="0"/>
          <p:nvPr/>
        </p:nvPicPr>
        <p:blipFill>
          <a:blip r:embed="rId3">
            <a:alphaModFix/>
          </a:blip>
          <a:stretch>
            <a:fillRect/>
          </a:stretch>
        </p:blipFill>
        <p:spPr>
          <a:xfrm>
            <a:off x="2294775" y="3438342"/>
            <a:ext cx="1251275" cy="1607358"/>
          </a:xfrm>
          <a:prstGeom prst="rect">
            <a:avLst/>
          </a:prstGeom>
          <a:noFill/>
          <a:ln>
            <a:noFill/>
          </a:ln>
        </p:spPr>
      </p:pic>
      <p:pic>
        <p:nvPicPr>
          <p:cNvPr id="545" name="Google Shape;545;p113"/>
          <p:cNvPicPr preferRelativeResize="0"/>
          <p:nvPr/>
        </p:nvPicPr>
        <p:blipFill>
          <a:blip r:embed="rId4">
            <a:alphaModFix/>
          </a:blip>
          <a:stretch>
            <a:fillRect/>
          </a:stretch>
        </p:blipFill>
        <p:spPr>
          <a:xfrm>
            <a:off x="152400" y="152400"/>
            <a:ext cx="2327290" cy="1552726"/>
          </a:xfrm>
          <a:prstGeom prst="rect">
            <a:avLst/>
          </a:prstGeom>
          <a:noFill/>
          <a:ln>
            <a:noFill/>
          </a:ln>
        </p:spPr>
      </p:pic>
      <p:pic>
        <p:nvPicPr>
          <p:cNvPr id="546" name="Google Shape;546;p113"/>
          <p:cNvPicPr preferRelativeResize="0"/>
          <p:nvPr/>
        </p:nvPicPr>
        <p:blipFill>
          <a:blip r:embed="rId5">
            <a:alphaModFix/>
          </a:blip>
          <a:stretch>
            <a:fillRect/>
          </a:stretch>
        </p:blipFill>
        <p:spPr>
          <a:xfrm>
            <a:off x="2554925" y="152400"/>
            <a:ext cx="2267080" cy="1552725"/>
          </a:xfrm>
          <a:prstGeom prst="rect">
            <a:avLst/>
          </a:prstGeom>
          <a:noFill/>
          <a:ln>
            <a:noFill/>
          </a:ln>
        </p:spPr>
      </p:pic>
      <p:pic>
        <p:nvPicPr>
          <p:cNvPr id="547" name="Google Shape;547;p113"/>
          <p:cNvPicPr preferRelativeResize="0"/>
          <p:nvPr/>
        </p:nvPicPr>
        <p:blipFill>
          <a:blip r:embed="rId6">
            <a:alphaModFix/>
          </a:blip>
          <a:stretch>
            <a:fillRect/>
          </a:stretch>
        </p:blipFill>
        <p:spPr>
          <a:xfrm>
            <a:off x="152400" y="1795386"/>
            <a:ext cx="3356001" cy="1552716"/>
          </a:xfrm>
          <a:prstGeom prst="rect">
            <a:avLst/>
          </a:prstGeom>
          <a:noFill/>
          <a:ln>
            <a:noFill/>
          </a:ln>
        </p:spPr>
      </p:pic>
      <p:pic>
        <p:nvPicPr>
          <p:cNvPr id="548" name="Google Shape;548;p113"/>
          <p:cNvPicPr preferRelativeResize="0"/>
          <p:nvPr/>
        </p:nvPicPr>
        <p:blipFill rotWithShape="1">
          <a:blip r:embed="rId7">
            <a:alphaModFix/>
          </a:blip>
          <a:srcRect b="-10522" l="-10522" r="0" t="0"/>
          <a:stretch/>
        </p:blipFill>
        <p:spPr>
          <a:xfrm>
            <a:off x="7085201" y="0"/>
            <a:ext cx="2192600" cy="2080201"/>
          </a:xfrm>
          <a:prstGeom prst="rect">
            <a:avLst/>
          </a:prstGeom>
          <a:noFill/>
          <a:ln>
            <a:noFill/>
          </a:ln>
        </p:spPr>
      </p:pic>
      <p:pic>
        <p:nvPicPr>
          <p:cNvPr id="549" name="Google Shape;549;p113"/>
          <p:cNvPicPr preferRelativeResize="0"/>
          <p:nvPr/>
        </p:nvPicPr>
        <p:blipFill>
          <a:blip r:embed="rId8">
            <a:alphaModFix/>
          </a:blip>
          <a:stretch>
            <a:fillRect/>
          </a:stretch>
        </p:blipFill>
        <p:spPr>
          <a:xfrm>
            <a:off x="152400" y="3348100"/>
            <a:ext cx="2051900" cy="1882250"/>
          </a:xfrm>
          <a:prstGeom prst="rect">
            <a:avLst/>
          </a:prstGeom>
          <a:noFill/>
          <a:ln>
            <a:noFill/>
          </a:ln>
        </p:spPr>
      </p:pic>
      <p:pic>
        <p:nvPicPr>
          <p:cNvPr id="550" name="Google Shape;550;p113"/>
          <p:cNvPicPr preferRelativeResize="0"/>
          <p:nvPr/>
        </p:nvPicPr>
        <p:blipFill>
          <a:blip r:embed="rId9">
            <a:alphaModFix/>
          </a:blip>
          <a:stretch>
            <a:fillRect/>
          </a:stretch>
        </p:blipFill>
        <p:spPr>
          <a:xfrm>
            <a:off x="5032125" y="130975"/>
            <a:ext cx="1939125" cy="1595575"/>
          </a:xfrm>
          <a:prstGeom prst="rect">
            <a:avLst/>
          </a:prstGeom>
          <a:noFill/>
          <a:ln>
            <a:noFill/>
          </a:ln>
        </p:spPr>
      </p:pic>
      <p:pic>
        <p:nvPicPr>
          <p:cNvPr id="551" name="Google Shape;551;p113"/>
          <p:cNvPicPr preferRelativeResize="0"/>
          <p:nvPr/>
        </p:nvPicPr>
        <p:blipFill>
          <a:blip r:embed="rId10">
            <a:alphaModFix/>
          </a:blip>
          <a:stretch>
            <a:fillRect/>
          </a:stretch>
        </p:blipFill>
        <p:spPr>
          <a:xfrm>
            <a:off x="4005375" y="1877125"/>
            <a:ext cx="4710475" cy="31388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55" name="Shape 555"/>
        <p:cNvGrpSpPr/>
        <p:nvPr/>
      </p:nvGrpSpPr>
      <p:grpSpPr>
        <a:xfrm>
          <a:off x="0" y="0"/>
          <a:ext cx="0" cy="0"/>
          <a:chOff x="0" y="0"/>
          <a:chExt cx="0" cy="0"/>
        </a:xfrm>
      </p:grpSpPr>
      <p:pic>
        <p:nvPicPr>
          <p:cNvPr id="556" name="Google Shape;556;p114"/>
          <p:cNvPicPr preferRelativeResize="0"/>
          <p:nvPr/>
        </p:nvPicPr>
        <p:blipFill>
          <a:blip r:embed="rId3">
            <a:alphaModFix/>
          </a:blip>
          <a:stretch>
            <a:fillRect/>
          </a:stretch>
        </p:blipFill>
        <p:spPr>
          <a:xfrm>
            <a:off x="152400" y="152400"/>
            <a:ext cx="5675912" cy="4838699"/>
          </a:xfrm>
          <a:prstGeom prst="rect">
            <a:avLst/>
          </a:prstGeom>
          <a:noFill/>
          <a:ln>
            <a:noFill/>
          </a:ln>
        </p:spPr>
      </p:pic>
      <p:pic>
        <p:nvPicPr>
          <p:cNvPr id="557" name="Google Shape;557;p114"/>
          <p:cNvPicPr preferRelativeResize="0"/>
          <p:nvPr/>
        </p:nvPicPr>
        <p:blipFill>
          <a:blip r:embed="rId4">
            <a:alphaModFix/>
          </a:blip>
          <a:stretch>
            <a:fillRect/>
          </a:stretch>
        </p:blipFill>
        <p:spPr>
          <a:xfrm>
            <a:off x="5980712" y="152400"/>
            <a:ext cx="2562225" cy="1381125"/>
          </a:xfrm>
          <a:prstGeom prst="rect">
            <a:avLst/>
          </a:prstGeom>
          <a:noFill/>
          <a:ln>
            <a:noFill/>
          </a:ln>
        </p:spPr>
      </p:pic>
      <p:pic>
        <p:nvPicPr>
          <p:cNvPr id="558" name="Google Shape;558;p114"/>
          <p:cNvPicPr preferRelativeResize="0"/>
          <p:nvPr/>
        </p:nvPicPr>
        <p:blipFill>
          <a:blip r:embed="rId5">
            <a:alphaModFix/>
          </a:blip>
          <a:stretch>
            <a:fillRect/>
          </a:stretch>
        </p:blipFill>
        <p:spPr>
          <a:xfrm>
            <a:off x="5980712" y="1685925"/>
            <a:ext cx="1294904" cy="3305175"/>
          </a:xfrm>
          <a:prstGeom prst="rect">
            <a:avLst/>
          </a:prstGeom>
          <a:noFill/>
          <a:ln>
            <a:noFill/>
          </a:ln>
        </p:spPr>
      </p:pic>
      <p:pic>
        <p:nvPicPr>
          <p:cNvPr id="559" name="Google Shape;559;p114"/>
          <p:cNvPicPr preferRelativeResize="0"/>
          <p:nvPr/>
        </p:nvPicPr>
        <p:blipFill>
          <a:blip r:embed="rId6">
            <a:alphaModFix/>
          </a:blip>
          <a:stretch>
            <a:fillRect/>
          </a:stretch>
        </p:blipFill>
        <p:spPr>
          <a:xfrm flipH="1">
            <a:off x="7428025" y="3950752"/>
            <a:ext cx="1715975" cy="984872"/>
          </a:xfrm>
          <a:prstGeom prst="rect">
            <a:avLst/>
          </a:prstGeom>
          <a:noFill/>
          <a:ln>
            <a:noFill/>
          </a:ln>
        </p:spPr>
      </p:pic>
      <p:pic>
        <p:nvPicPr>
          <p:cNvPr id="560" name="Google Shape;560;p114"/>
          <p:cNvPicPr preferRelativeResize="0"/>
          <p:nvPr/>
        </p:nvPicPr>
        <p:blipFill>
          <a:blip r:embed="rId7">
            <a:alphaModFix/>
          </a:blip>
          <a:stretch>
            <a:fillRect/>
          </a:stretch>
        </p:blipFill>
        <p:spPr>
          <a:xfrm>
            <a:off x="6752523" y="1277450"/>
            <a:ext cx="4477551" cy="32529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64" name="Shape 564"/>
        <p:cNvGrpSpPr/>
        <p:nvPr/>
      </p:nvGrpSpPr>
      <p:grpSpPr>
        <a:xfrm>
          <a:off x="0" y="0"/>
          <a:ext cx="0" cy="0"/>
          <a:chOff x="0" y="0"/>
          <a:chExt cx="0" cy="0"/>
        </a:xfrm>
      </p:grpSpPr>
      <p:pic>
        <p:nvPicPr>
          <p:cNvPr id="565" name="Google Shape;565;p115"/>
          <p:cNvPicPr preferRelativeResize="0"/>
          <p:nvPr/>
        </p:nvPicPr>
        <p:blipFill>
          <a:blip r:embed="rId3">
            <a:alphaModFix/>
          </a:blip>
          <a:stretch>
            <a:fillRect/>
          </a:stretch>
        </p:blipFill>
        <p:spPr>
          <a:xfrm>
            <a:off x="152400" y="152400"/>
            <a:ext cx="5309130" cy="4838701"/>
          </a:xfrm>
          <a:prstGeom prst="rect">
            <a:avLst/>
          </a:prstGeom>
          <a:noFill/>
          <a:ln>
            <a:noFill/>
          </a:ln>
        </p:spPr>
      </p:pic>
      <p:pic>
        <p:nvPicPr>
          <p:cNvPr id="566" name="Google Shape;566;p115"/>
          <p:cNvPicPr preferRelativeResize="0"/>
          <p:nvPr/>
        </p:nvPicPr>
        <p:blipFill>
          <a:blip r:embed="rId4">
            <a:alphaModFix/>
          </a:blip>
          <a:stretch>
            <a:fillRect/>
          </a:stretch>
        </p:blipFill>
        <p:spPr>
          <a:xfrm>
            <a:off x="5613930" y="152400"/>
            <a:ext cx="3377669" cy="3382688"/>
          </a:xfrm>
          <a:prstGeom prst="rect">
            <a:avLst/>
          </a:prstGeom>
          <a:noFill/>
          <a:ln>
            <a:noFill/>
          </a:ln>
        </p:spPr>
      </p:pic>
      <p:pic>
        <p:nvPicPr>
          <p:cNvPr id="567" name="Google Shape;567;p115"/>
          <p:cNvPicPr preferRelativeResize="0"/>
          <p:nvPr/>
        </p:nvPicPr>
        <p:blipFill>
          <a:blip r:embed="rId5">
            <a:alphaModFix/>
          </a:blip>
          <a:stretch>
            <a:fillRect/>
          </a:stretch>
        </p:blipFill>
        <p:spPr>
          <a:xfrm>
            <a:off x="5820694" y="2969522"/>
            <a:ext cx="3119450" cy="202157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71" name="Shape 571"/>
        <p:cNvGrpSpPr/>
        <p:nvPr/>
      </p:nvGrpSpPr>
      <p:grpSpPr>
        <a:xfrm>
          <a:off x="0" y="0"/>
          <a:ext cx="0" cy="0"/>
          <a:chOff x="0" y="0"/>
          <a:chExt cx="0" cy="0"/>
        </a:xfrm>
      </p:grpSpPr>
      <p:pic>
        <p:nvPicPr>
          <p:cNvPr id="572" name="Google Shape;572;p116"/>
          <p:cNvPicPr preferRelativeResize="0"/>
          <p:nvPr/>
        </p:nvPicPr>
        <p:blipFill>
          <a:blip r:embed="rId3">
            <a:alphaModFix/>
          </a:blip>
          <a:stretch>
            <a:fillRect/>
          </a:stretch>
        </p:blipFill>
        <p:spPr>
          <a:xfrm>
            <a:off x="444450" y="827625"/>
            <a:ext cx="1947125" cy="1698550"/>
          </a:xfrm>
          <a:prstGeom prst="rect">
            <a:avLst/>
          </a:prstGeom>
          <a:noFill/>
          <a:ln>
            <a:noFill/>
          </a:ln>
        </p:spPr>
      </p:pic>
      <p:pic>
        <p:nvPicPr>
          <p:cNvPr id="573" name="Google Shape;573;p116"/>
          <p:cNvPicPr preferRelativeResize="0"/>
          <p:nvPr/>
        </p:nvPicPr>
        <p:blipFill>
          <a:blip r:embed="rId4">
            <a:alphaModFix/>
          </a:blip>
          <a:stretch>
            <a:fillRect/>
          </a:stretch>
        </p:blipFill>
        <p:spPr>
          <a:xfrm>
            <a:off x="2348900" y="122750"/>
            <a:ext cx="3035201" cy="3035201"/>
          </a:xfrm>
          <a:prstGeom prst="rect">
            <a:avLst/>
          </a:prstGeom>
          <a:noFill/>
          <a:ln>
            <a:noFill/>
          </a:ln>
        </p:spPr>
      </p:pic>
      <p:pic>
        <p:nvPicPr>
          <p:cNvPr id="574" name="Google Shape;574;p116"/>
          <p:cNvPicPr preferRelativeResize="0"/>
          <p:nvPr/>
        </p:nvPicPr>
        <p:blipFill>
          <a:blip r:embed="rId5">
            <a:alphaModFix/>
          </a:blip>
          <a:stretch>
            <a:fillRect/>
          </a:stretch>
        </p:blipFill>
        <p:spPr>
          <a:xfrm>
            <a:off x="5537607" y="827613"/>
            <a:ext cx="3262675" cy="1820775"/>
          </a:xfrm>
          <a:prstGeom prst="rect">
            <a:avLst/>
          </a:prstGeom>
          <a:noFill/>
          <a:ln>
            <a:noFill/>
          </a:ln>
        </p:spPr>
      </p:pic>
      <p:pic>
        <p:nvPicPr>
          <p:cNvPr id="575" name="Google Shape;575;p116"/>
          <p:cNvPicPr preferRelativeResize="0"/>
          <p:nvPr/>
        </p:nvPicPr>
        <p:blipFill>
          <a:blip r:embed="rId6">
            <a:alphaModFix/>
          </a:blip>
          <a:stretch>
            <a:fillRect/>
          </a:stretch>
        </p:blipFill>
        <p:spPr>
          <a:xfrm>
            <a:off x="5625701" y="2711612"/>
            <a:ext cx="3285469" cy="2190313"/>
          </a:xfrm>
          <a:prstGeom prst="rect">
            <a:avLst/>
          </a:prstGeom>
          <a:noFill/>
          <a:ln>
            <a:noFill/>
          </a:ln>
        </p:spPr>
      </p:pic>
      <p:pic>
        <p:nvPicPr>
          <p:cNvPr id="576" name="Google Shape;576;p116"/>
          <p:cNvPicPr preferRelativeResize="0"/>
          <p:nvPr/>
        </p:nvPicPr>
        <p:blipFill>
          <a:blip r:embed="rId7">
            <a:alphaModFix/>
          </a:blip>
          <a:stretch>
            <a:fillRect/>
          </a:stretch>
        </p:blipFill>
        <p:spPr>
          <a:xfrm>
            <a:off x="347475" y="2711600"/>
            <a:ext cx="2044100" cy="1906123"/>
          </a:xfrm>
          <a:prstGeom prst="rect">
            <a:avLst/>
          </a:prstGeom>
          <a:noFill/>
          <a:ln>
            <a:noFill/>
          </a:ln>
        </p:spPr>
      </p:pic>
      <p:pic>
        <p:nvPicPr>
          <p:cNvPr id="577" name="Google Shape;577;p116"/>
          <p:cNvPicPr preferRelativeResize="0"/>
          <p:nvPr/>
        </p:nvPicPr>
        <p:blipFill>
          <a:blip r:embed="rId8">
            <a:alphaModFix/>
          </a:blip>
          <a:stretch>
            <a:fillRect/>
          </a:stretch>
        </p:blipFill>
        <p:spPr>
          <a:xfrm>
            <a:off x="2817575" y="2615750"/>
            <a:ext cx="2286176" cy="22861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81" name="Shape 581"/>
        <p:cNvGrpSpPr/>
        <p:nvPr/>
      </p:nvGrpSpPr>
      <p:grpSpPr>
        <a:xfrm>
          <a:off x="0" y="0"/>
          <a:ext cx="0" cy="0"/>
          <a:chOff x="0" y="0"/>
          <a:chExt cx="0" cy="0"/>
        </a:xfrm>
      </p:grpSpPr>
      <p:pic>
        <p:nvPicPr>
          <p:cNvPr id="582" name="Google Shape;582;p117"/>
          <p:cNvPicPr preferRelativeResize="0"/>
          <p:nvPr/>
        </p:nvPicPr>
        <p:blipFill>
          <a:blip r:embed="rId3">
            <a:alphaModFix/>
          </a:blip>
          <a:stretch>
            <a:fillRect/>
          </a:stretch>
        </p:blipFill>
        <p:spPr>
          <a:xfrm>
            <a:off x="4920650" y="115250"/>
            <a:ext cx="4132625" cy="2323700"/>
          </a:xfrm>
          <a:prstGeom prst="rect">
            <a:avLst/>
          </a:prstGeom>
          <a:noFill/>
          <a:ln>
            <a:noFill/>
          </a:ln>
        </p:spPr>
      </p:pic>
      <p:pic>
        <p:nvPicPr>
          <p:cNvPr id="583" name="Google Shape;583;p117"/>
          <p:cNvPicPr preferRelativeResize="0"/>
          <p:nvPr/>
        </p:nvPicPr>
        <p:blipFill>
          <a:blip r:embed="rId4">
            <a:alphaModFix/>
          </a:blip>
          <a:stretch>
            <a:fillRect/>
          </a:stretch>
        </p:blipFill>
        <p:spPr>
          <a:xfrm>
            <a:off x="4920650" y="2571750"/>
            <a:ext cx="4132625" cy="2071700"/>
          </a:xfrm>
          <a:prstGeom prst="rect">
            <a:avLst/>
          </a:prstGeom>
          <a:noFill/>
          <a:ln>
            <a:noFill/>
          </a:ln>
        </p:spPr>
      </p:pic>
      <p:pic>
        <p:nvPicPr>
          <p:cNvPr id="584" name="Google Shape;584;p117"/>
          <p:cNvPicPr preferRelativeResize="0"/>
          <p:nvPr/>
        </p:nvPicPr>
        <p:blipFill>
          <a:blip r:embed="rId5">
            <a:alphaModFix/>
          </a:blip>
          <a:stretch>
            <a:fillRect/>
          </a:stretch>
        </p:blipFill>
        <p:spPr>
          <a:xfrm>
            <a:off x="63225" y="672700"/>
            <a:ext cx="4693900" cy="36424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88" name="Shape 588"/>
        <p:cNvGrpSpPr/>
        <p:nvPr/>
      </p:nvGrpSpPr>
      <p:grpSpPr>
        <a:xfrm>
          <a:off x="0" y="0"/>
          <a:ext cx="0" cy="0"/>
          <a:chOff x="0" y="0"/>
          <a:chExt cx="0" cy="0"/>
        </a:xfrm>
      </p:grpSpPr>
      <p:pic>
        <p:nvPicPr>
          <p:cNvPr id="589" name="Google Shape;589;p118"/>
          <p:cNvPicPr preferRelativeResize="0"/>
          <p:nvPr/>
        </p:nvPicPr>
        <p:blipFill rotWithShape="1">
          <a:blip r:embed="rId3">
            <a:alphaModFix/>
          </a:blip>
          <a:srcRect b="0" l="8274" r="9556" t="0"/>
          <a:stretch/>
        </p:blipFill>
        <p:spPr>
          <a:xfrm>
            <a:off x="3508925" y="2379550"/>
            <a:ext cx="3359099" cy="2303475"/>
          </a:xfrm>
          <a:prstGeom prst="rect">
            <a:avLst/>
          </a:prstGeom>
          <a:noFill/>
          <a:ln>
            <a:noFill/>
          </a:ln>
        </p:spPr>
      </p:pic>
      <p:pic>
        <p:nvPicPr>
          <p:cNvPr id="590" name="Google Shape;590;p118"/>
          <p:cNvPicPr preferRelativeResize="0"/>
          <p:nvPr/>
        </p:nvPicPr>
        <p:blipFill>
          <a:blip r:embed="rId4">
            <a:alphaModFix/>
          </a:blip>
          <a:stretch>
            <a:fillRect/>
          </a:stretch>
        </p:blipFill>
        <p:spPr>
          <a:xfrm>
            <a:off x="0" y="345875"/>
            <a:ext cx="3398935" cy="1911901"/>
          </a:xfrm>
          <a:prstGeom prst="rect">
            <a:avLst/>
          </a:prstGeom>
          <a:noFill/>
          <a:ln>
            <a:noFill/>
          </a:ln>
        </p:spPr>
      </p:pic>
      <p:pic>
        <p:nvPicPr>
          <p:cNvPr id="591" name="Google Shape;591;p118"/>
          <p:cNvPicPr preferRelativeResize="0"/>
          <p:nvPr/>
        </p:nvPicPr>
        <p:blipFill>
          <a:blip r:embed="rId5">
            <a:alphaModFix/>
          </a:blip>
          <a:stretch>
            <a:fillRect/>
          </a:stretch>
        </p:blipFill>
        <p:spPr>
          <a:xfrm>
            <a:off x="0" y="2379557"/>
            <a:ext cx="3398925" cy="2265942"/>
          </a:xfrm>
          <a:prstGeom prst="rect">
            <a:avLst/>
          </a:prstGeom>
          <a:noFill/>
          <a:ln>
            <a:noFill/>
          </a:ln>
        </p:spPr>
      </p:pic>
      <p:pic>
        <p:nvPicPr>
          <p:cNvPr id="592" name="Google Shape;592;p118"/>
          <p:cNvPicPr preferRelativeResize="0"/>
          <p:nvPr/>
        </p:nvPicPr>
        <p:blipFill>
          <a:blip r:embed="rId6">
            <a:alphaModFix/>
          </a:blip>
          <a:stretch>
            <a:fillRect/>
          </a:stretch>
        </p:blipFill>
        <p:spPr>
          <a:xfrm>
            <a:off x="3508926" y="345871"/>
            <a:ext cx="3395808" cy="1911900"/>
          </a:xfrm>
          <a:prstGeom prst="rect">
            <a:avLst/>
          </a:prstGeom>
          <a:noFill/>
          <a:ln>
            <a:noFill/>
          </a:ln>
        </p:spPr>
      </p:pic>
      <p:pic>
        <p:nvPicPr>
          <p:cNvPr id="593" name="Google Shape;593;p118"/>
          <p:cNvPicPr preferRelativeResize="0"/>
          <p:nvPr/>
        </p:nvPicPr>
        <p:blipFill rotWithShape="1">
          <a:blip r:embed="rId7">
            <a:alphaModFix/>
          </a:blip>
          <a:srcRect b="13547" l="10559" r="7648" t="27861"/>
          <a:stretch/>
        </p:blipFill>
        <p:spPr>
          <a:xfrm>
            <a:off x="7105874" y="4130524"/>
            <a:ext cx="1910224" cy="676224"/>
          </a:xfrm>
          <a:prstGeom prst="rect">
            <a:avLst/>
          </a:prstGeom>
          <a:noFill/>
          <a:ln>
            <a:noFill/>
          </a:ln>
        </p:spPr>
      </p:pic>
      <p:pic>
        <p:nvPicPr>
          <p:cNvPr id="594" name="Google Shape;594;p118"/>
          <p:cNvPicPr preferRelativeResize="0"/>
          <p:nvPr/>
        </p:nvPicPr>
        <p:blipFill rotWithShape="1">
          <a:blip r:embed="rId8">
            <a:alphaModFix/>
          </a:blip>
          <a:srcRect b="15003" l="26868" r="28067" t="18107"/>
          <a:stretch/>
        </p:blipFill>
        <p:spPr>
          <a:xfrm>
            <a:off x="7261950" y="591150"/>
            <a:ext cx="1379274" cy="1325550"/>
          </a:xfrm>
          <a:prstGeom prst="rect">
            <a:avLst/>
          </a:prstGeom>
          <a:noFill/>
          <a:ln>
            <a:noFill/>
          </a:ln>
        </p:spPr>
      </p:pic>
      <p:pic>
        <p:nvPicPr>
          <p:cNvPr id="595" name="Google Shape;595;p118"/>
          <p:cNvPicPr preferRelativeResize="0"/>
          <p:nvPr/>
        </p:nvPicPr>
        <p:blipFill>
          <a:blip r:embed="rId9">
            <a:alphaModFix/>
          </a:blip>
          <a:stretch>
            <a:fillRect/>
          </a:stretch>
        </p:blipFill>
        <p:spPr>
          <a:xfrm>
            <a:off x="7563175" y="2088373"/>
            <a:ext cx="1008675" cy="17310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99" name="Shape 599"/>
        <p:cNvGrpSpPr/>
        <p:nvPr/>
      </p:nvGrpSpPr>
      <p:grpSpPr>
        <a:xfrm>
          <a:off x="0" y="0"/>
          <a:ext cx="0" cy="0"/>
          <a:chOff x="0" y="0"/>
          <a:chExt cx="0" cy="0"/>
        </a:xfrm>
      </p:grpSpPr>
      <p:pic>
        <p:nvPicPr>
          <p:cNvPr id="600" name="Google Shape;600;p119"/>
          <p:cNvPicPr preferRelativeResize="0"/>
          <p:nvPr/>
        </p:nvPicPr>
        <p:blipFill>
          <a:blip r:embed="rId3">
            <a:alphaModFix/>
          </a:blip>
          <a:stretch>
            <a:fillRect/>
          </a:stretch>
        </p:blipFill>
        <p:spPr>
          <a:xfrm>
            <a:off x="323350" y="1408525"/>
            <a:ext cx="2886625" cy="2886625"/>
          </a:xfrm>
          <a:prstGeom prst="rect">
            <a:avLst/>
          </a:prstGeom>
          <a:noFill/>
          <a:ln>
            <a:noFill/>
          </a:ln>
        </p:spPr>
      </p:pic>
      <p:pic>
        <p:nvPicPr>
          <p:cNvPr id="601" name="Google Shape;601;p119"/>
          <p:cNvPicPr preferRelativeResize="0"/>
          <p:nvPr/>
        </p:nvPicPr>
        <p:blipFill>
          <a:blip r:embed="rId4">
            <a:alphaModFix/>
          </a:blip>
          <a:stretch>
            <a:fillRect/>
          </a:stretch>
        </p:blipFill>
        <p:spPr>
          <a:xfrm>
            <a:off x="3209975" y="1725925"/>
            <a:ext cx="2350775" cy="2350775"/>
          </a:xfrm>
          <a:prstGeom prst="rect">
            <a:avLst/>
          </a:prstGeom>
          <a:noFill/>
          <a:ln>
            <a:noFill/>
          </a:ln>
        </p:spPr>
      </p:pic>
      <p:pic>
        <p:nvPicPr>
          <p:cNvPr id="602" name="Google Shape;602;p119"/>
          <p:cNvPicPr preferRelativeResize="0"/>
          <p:nvPr/>
        </p:nvPicPr>
        <p:blipFill>
          <a:blip r:embed="rId5">
            <a:alphaModFix/>
          </a:blip>
          <a:stretch>
            <a:fillRect/>
          </a:stretch>
        </p:blipFill>
        <p:spPr>
          <a:xfrm>
            <a:off x="5697425" y="1487250"/>
            <a:ext cx="2828125" cy="28281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06" name="Shape 606"/>
        <p:cNvGrpSpPr/>
        <p:nvPr/>
      </p:nvGrpSpPr>
      <p:grpSpPr>
        <a:xfrm>
          <a:off x="0" y="0"/>
          <a:ext cx="0" cy="0"/>
          <a:chOff x="0" y="0"/>
          <a:chExt cx="0" cy="0"/>
        </a:xfrm>
      </p:grpSpPr>
      <p:pic>
        <p:nvPicPr>
          <p:cNvPr id="607" name="Google Shape;607;p120"/>
          <p:cNvPicPr preferRelativeResize="0"/>
          <p:nvPr/>
        </p:nvPicPr>
        <p:blipFill>
          <a:blip r:embed="rId3">
            <a:alphaModFix/>
          </a:blip>
          <a:stretch>
            <a:fillRect/>
          </a:stretch>
        </p:blipFill>
        <p:spPr>
          <a:xfrm>
            <a:off x="613225" y="620650"/>
            <a:ext cx="4048125" cy="4048125"/>
          </a:xfrm>
          <a:prstGeom prst="rect">
            <a:avLst/>
          </a:prstGeom>
          <a:noFill/>
          <a:ln>
            <a:noFill/>
          </a:ln>
        </p:spPr>
      </p:pic>
      <p:pic>
        <p:nvPicPr>
          <p:cNvPr id="608" name="Google Shape;608;p120"/>
          <p:cNvPicPr preferRelativeResize="0"/>
          <p:nvPr/>
        </p:nvPicPr>
        <p:blipFill>
          <a:blip r:embed="rId4">
            <a:alphaModFix/>
          </a:blip>
          <a:stretch>
            <a:fillRect/>
          </a:stretch>
        </p:blipFill>
        <p:spPr>
          <a:xfrm>
            <a:off x="4601875" y="1252100"/>
            <a:ext cx="4177851" cy="278523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pic>
        <p:nvPicPr>
          <p:cNvPr id="436" name="Google Shape;436;p94"/>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12" name="Shape 612"/>
        <p:cNvGrpSpPr/>
        <p:nvPr/>
      </p:nvGrpSpPr>
      <p:grpSpPr>
        <a:xfrm>
          <a:off x="0" y="0"/>
          <a:ext cx="0" cy="0"/>
          <a:chOff x="0" y="0"/>
          <a:chExt cx="0" cy="0"/>
        </a:xfrm>
      </p:grpSpPr>
      <p:pic>
        <p:nvPicPr>
          <p:cNvPr id="613" name="Google Shape;613;p121"/>
          <p:cNvPicPr preferRelativeResize="0"/>
          <p:nvPr/>
        </p:nvPicPr>
        <p:blipFill>
          <a:blip r:embed="rId3">
            <a:alphaModFix/>
          </a:blip>
          <a:stretch>
            <a:fillRect/>
          </a:stretch>
        </p:blipFill>
        <p:spPr>
          <a:xfrm>
            <a:off x="152400" y="152400"/>
            <a:ext cx="5076669" cy="4838700"/>
          </a:xfrm>
          <a:prstGeom prst="rect">
            <a:avLst/>
          </a:prstGeom>
          <a:noFill/>
          <a:ln>
            <a:noFill/>
          </a:ln>
        </p:spPr>
      </p:pic>
      <p:pic>
        <p:nvPicPr>
          <p:cNvPr id="614" name="Google Shape;614;p121"/>
          <p:cNvPicPr preferRelativeResize="0"/>
          <p:nvPr/>
        </p:nvPicPr>
        <p:blipFill>
          <a:blip r:embed="rId4">
            <a:alphaModFix/>
          </a:blip>
          <a:stretch>
            <a:fillRect/>
          </a:stretch>
        </p:blipFill>
        <p:spPr>
          <a:xfrm>
            <a:off x="5381469" y="152400"/>
            <a:ext cx="3610132" cy="2707599"/>
          </a:xfrm>
          <a:prstGeom prst="rect">
            <a:avLst/>
          </a:prstGeom>
          <a:noFill/>
          <a:ln>
            <a:noFill/>
          </a:ln>
        </p:spPr>
      </p:pic>
      <p:pic>
        <p:nvPicPr>
          <p:cNvPr id="615" name="Google Shape;615;p121"/>
          <p:cNvPicPr preferRelativeResize="0"/>
          <p:nvPr/>
        </p:nvPicPr>
        <p:blipFill>
          <a:blip r:embed="rId5">
            <a:alphaModFix/>
          </a:blip>
          <a:stretch>
            <a:fillRect/>
          </a:stretch>
        </p:blipFill>
        <p:spPr>
          <a:xfrm>
            <a:off x="5381475" y="2961464"/>
            <a:ext cx="3610124" cy="202963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122"/>
          <p:cNvSpPr txBox="1"/>
          <p:nvPr/>
        </p:nvSpPr>
        <p:spPr>
          <a:xfrm>
            <a:off x="524950" y="324725"/>
            <a:ext cx="7790100" cy="2730300"/>
          </a:xfrm>
          <a:prstGeom prst="rect">
            <a:avLst/>
          </a:prstGeom>
          <a:noFill/>
          <a:ln>
            <a:noFill/>
          </a:ln>
        </p:spPr>
        <p:txBody>
          <a:bodyPr anchorCtr="0" anchor="t" bIns="91425" lIns="91425" spcFirstLastPara="1" rIns="91425" wrap="square" tIns="91425">
            <a:noAutofit/>
          </a:bodyPr>
          <a:lstStyle/>
          <a:p>
            <a:pPr indent="-546100" lvl="0" marL="457200" rtl="0" algn="l">
              <a:spcBef>
                <a:spcPts val="0"/>
              </a:spcBef>
              <a:spcAft>
                <a:spcPts val="0"/>
              </a:spcAft>
              <a:buClr>
                <a:schemeClr val="dk1"/>
              </a:buClr>
              <a:buSzPts val="5000"/>
              <a:buFont typeface="Avenir"/>
              <a:buAutoNum type="arabicPeriod"/>
            </a:pPr>
            <a:r>
              <a:rPr lang="en" sz="5000">
                <a:solidFill>
                  <a:schemeClr val="dk1"/>
                </a:solidFill>
                <a:latin typeface="Avenir"/>
                <a:ea typeface="Avenir"/>
                <a:cs typeface="Avenir"/>
                <a:sym typeface="Avenir"/>
              </a:rPr>
              <a:t>Background</a:t>
            </a:r>
            <a:endParaRPr sz="5000">
              <a:solidFill>
                <a:schemeClr val="dk1"/>
              </a:solidFill>
              <a:latin typeface="Avenir"/>
              <a:ea typeface="Avenir"/>
              <a:cs typeface="Avenir"/>
              <a:sym typeface="Avenir"/>
            </a:endParaRPr>
          </a:p>
          <a:p>
            <a:pPr indent="-546100" lvl="0" marL="457200" rtl="0" algn="l">
              <a:spcBef>
                <a:spcPts val="0"/>
              </a:spcBef>
              <a:spcAft>
                <a:spcPts val="0"/>
              </a:spcAft>
              <a:buClr>
                <a:schemeClr val="dk1"/>
              </a:buClr>
              <a:buSzPts val="5000"/>
              <a:buFont typeface="Avenir"/>
              <a:buAutoNum type="arabicPeriod"/>
            </a:pPr>
            <a:r>
              <a:rPr b="1" lang="en" sz="5000">
                <a:solidFill>
                  <a:schemeClr val="dk1"/>
                </a:solidFill>
                <a:latin typeface="Avenir"/>
                <a:ea typeface="Avenir"/>
                <a:cs typeface="Avenir"/>
                <a:sym typeface="Avenir"/>
              </a:rPr>
              <a:t>Common modalities</a:t>
            </a:r>
            <a:endParaRPr b="1" sz="5000">
              <a:solidFill>
                <a:schemeClr val="dk1"/>
              </a:solidFill>
              <a:latin typeface="Avenir"/>
              <a:ea typeface="Avenir"/>
              <a:cs typeface="Avenir"/>
              <a:sym typeface="Aveni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123"/>
          <p:cNvSpPr txBox="1"/>
          <p:nvPr/>
        </p:nvSpPr>
        <p:spPr>
          <a:xfrm>
            <a:off x="524950" y="324725"/>
            <a:ext cx="7837200" cy="4646700"/>
          </a:xfrm>
          <a:prstGeom prst="rect">
            <a:avLst/>
          </a:prstGeom>
          <a:noFill/>
          <a:ln>
            <a:noFill/>
          </a:ln>
        </p:spPr>
        <p:txBody>
          <a:bodyPr anchorCtr="0" anchor="t" bIns="91425" lIns="91425" spcFirstLastPara="1" rIns="91425" wrap="square" tIns="91425">
            <a:noAutofit/>
          </a:bodyPr>
          <a:lstStyle/>
          <a:p>
            <a:pPr indent="-482600" lvl="0" marL="457200" rtl="0" algn="l">
              <a:spcBef>
                <a:spcPts val="0"/>
              </a:spcBef>
              <a:spcAft>
                <a:spcPts val="0"/>
              </a:spcAft>
              <a:buClr>
                <a:schemeClr val="dk1"/>
              </a:buClr>
              <a:buSzPts val="4000"/>
              <a:buFont typeface="Avenir"/>
              <a:buAutoNum type="arabicPeriod"/>
            </a:pPr>
            <a:r>
              <a:rPr lang="en" sz="4000">
                <a:solidFill>
                  <a:schemeClr val="dk1"/>
                </a:solidFill>
                <a:latin typeface="Avenir"/>
                <a:ea typeface="Avenir"/>
                <a:cs typeface="Avenir"/>
                <a:sym typeface="Avenir"/>
              </a:rPr>
              <a:t>Physical </a:t>
            </a:r>
            <a:endParaRPr sz="4000">
              <a:solidFill>
                <a:schemeClr val="dk1"/>
              </a:solidFill>
              <a:latin typeface="Avenir"/>
              <a:ea typeface="Avenir"/>
              <a:cs typeface="Avenir"/>
              <a:sym typeface="Avenir"/>
            </a:endParaRPr>
          </a:p>
          <a:p>
            <a:pPr indent="0" lvl="0" marL="457200" rtl="0" algn="l">
              <a:spcBef>
                <a:spcPts val="0"/>
              </a:spcBef>
              <a:spcAft>
                <a:spcPts val="0"/>
              </a:spcAft>
              <a:buNone/>
            </a:pPr>
            <a:r>
              <a:rPr lang="en" sz="4000">
                <a:solidFill>
                  <a:schemeClr val="dk1"/>
                </a:solidFill>
                <a:latin typeface="Avenir"/>
                <a:ea typeface="Avenir"/>
                <a:cs typeface="Avenir"/>
                <a:sym typeface="Avenir"/>
              </a:rPr>
              <a:t>= buttons / haptics</a:t>
            </a:r>
            <a:endParaRPr sz="4000">
              <a:solidFill>
                <a:schemeClr val="dk1"/>
              </a:solidFill>
              <a:latin typeface="Avenir"/>
              <a:ea typeface="Avenir"/>
              <a:cs typeface="Avenir"/>
              <a:sym typeface="Avenir"/>
            </a:endParaRPr>
          </a:p>
          <a:p>
            <a:pPr indent="-482600" lvl="0" marL="457200" rtl="0" algn="l">
              <a:spcBef>
                <a:spcPts val="0"/>
              </a:spcBef>
              <a:spcAft>
                <a:spcPts val="0"/>
              </a:spcAft>
              <a:buClr>
                <a:schemeClr val="dk1"/>
              </a:buClr>
              <a:buSzPts val="4000"/>
              <a:buFont typeface="Avenir"/>
              <a:buAutoNum type="arabicPeriod"/>
            </a:pPr>
            <a:r>
              <a:rPr lang="en" sz="4000">
                <a:solidFill>
                  <a:schemeClr val="dk1"/>
                </a:solidFill>
                <a:latin typeface="Avenir"/>
                <a:ea typeface="Avenir"/>
                <a:cs typeface="Avenir"/>
                <a:sym typeface="Avenir"/>
              </a:rPr>
              <a:t>Visual</a:t>
            </a:r>
            <a:br>
              <a:rPr lang="en" sz="4000">
                <a:solidFill>
                  <a:schemeClr val="dk1"/>
                </a:solidFill>
                <a:latin typeface="Avenir"/>
                <a:ea typeface="Avenir"/>
                <a:cs typeface="Avenir"/>
                <a:sym typeface="Avenir"/>
              </a:rPr>
            </a:br>
            <a:r>
              <a:rPr lang="en" sz="4000">
                <a:solidFill>
                  <a:schemeClr val="dk1"/>
                </a:solidFill>
                <a:latin typeface="Avenir"/>
                <a:ea typeface="Avenir"/>
                <a:cs typeface="Avenir"/>
                <a:sym typeface="Avenir"/>
              </a:rPr>
              <a:t>= gestures / UI</a:t>
            </a:r>
            <a:endParaRPr sz="4000">
              <a:solidFill>
                <a:schemeClr val="dk1"/>
              </a:solidFill>
              <a:latin typeface="Avenir"/>
              <a:ea typeface="Avenir"/>
              <a:cs typeface="Avenir"/>
              <a:sym typeface="Avenir"/>
            </a:endParaRPr>
          </a:p>
          <a:p>
            <a:pPr indent="-482600" lvl="0" marL="457200" rtl="0" algn="l">
              <a:spcBef>
                <a:spcPts val="0"/>
              </a:spcBef>
              <a:spcAft>
                <a:spcPts val="0"/>
              </a:spcAft>
              <a:buClr>
                <a:schemeClr val="dk1"/>
              </a:buClr>
              <a:buSzPts val="4000"/>
              <a:buFont typeface="Avenir"/>
              <a:buAutoNum type="arabicPeriod"/>
            </a:pPr>
            <a:r>
              <a:rPr lang="en" sz="4000">
                <a:solidFill>
                  <a:schemeClr val="dk1"/>
                </a:solidFill>
                <a:latin typeface="Avenir"/>
                <a:ea typeface="Avenir"/>
                <a:cs typeface="Avenir"/>
                <a:sym typeface="Avenir"/>
              </a:rPr>
              <a:t>Audio</a:t>
            </a:r>
            <a:br>
              <a:rPr lang="en" sz="4000">
                <a:solidFill>
                  <a:schemeClr val="dk1"/>
                </a:solidFill>
                <a:latin typeface="Avenir"/>
                <a:ea typeface="Avenir"/>
                <a:cs typeface="Avenir"/>
                <a:sym typeface="Avenir"/>
              </a:rPr>
            </a:br>
            <a:r>
              <a:rPr lang="en" sz="4000">
                <a:solidFill>
                  <a:schemeClr val="dk1"/>
                </a:solidFill>
                <a:latin typeface="Avenir"/>
                <a:ea typeface="Avenir"/>
                <a:cs typeface="Avenir"/>
                <a:sym typeface="Avenir"/>
              </a:rPr>
              <a:t>= voice / beeps</a:t>
            </a:r>
            <a:endParaRPr sz="4000">
              <a:solidFill>
                <a:schemeClr val="dk1"/>
              </a:solidFill>
              <a:latin typeface="Avenir"/>
              <a:ea typeface="Avenir"/>
              <a:cs typeface="Avenir"/>
              <a:sym typeface="Aveni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124"/>
          <p:cNvSpPr txBox="1"/>
          <p:nvPr/>
        </p:nvSpPr>
        <p:spPr>
          <a:xfrm>
            <a:off x="524950" y="324725"/>
            <a:ext cx="7790100" cy="1127400"/>
          </a:xfrm>
          <a:prstGeom prst="rect">
            <a:avLst/>
          </a:prstGeom>
          <a:noFill/>
          <a:ln>
            <a:noFill/>
          </a:ln>
        </p:spPr>
        <p:txBody>
          <a:bodyPr anchorCtr="0" anchor="t" bIns="91425" lIns="91425" spcFirstLastPara="1" rIns="91425" wrap="square" tIns="91425">
            <a:noAutofit/>
          </a:bodyPr>
          <a:lstStyle/>
          <a:p>
            <a:pPr indent="-546100" lvl="0" marL="457200" rtl="0" algn="l">
              <a:spcBef>
                <a:spcPts val="0"/>
              </a:spcBef>
              <a:spcAft>
                <a:spcPts val="0"/>
              </a:spcAft>
              <a:buClr>
                <a:schemeClr val="dk1"/>
              </a:buClr>
              <a:buSzPts val="5000"/>
              <a:buFont typeface="Avenir"/>
              <a:buAutoNum type="arabicPeriod"/>
            </a:pPr>
            <a:r>
              <a:rPr lang="en" sz="5000">
                <a:solidFill>
                  <a:schemeClr val="dk1"/>
                </a:solidFill>
                <a:latin typeface="Avenir"/>
                <a:ea typeface="Avenir"/>
                <a:cs typeface="Avenir"/>
                <a:sym typeface="Avenir"/>
              </a:rPr>
              <a:t>Background</a:t>
            </a:r>
            <a:endParaRPr sz="5000">
              <a:solidFill>
                <a:schemeClr val="dk1"/>
              </a:solidFill>
              <a:latin typeface="Avenir"/>
              <a:ea typeface="Avenir"/>
              <a:cs typeface="Avenir"/>
              <a:sym typeface="Avenir"/>
            </a:endParaRPr>
          </a:p>
          <a:p>
            <a:pPr indent="-546100" lvl="0" marL="457200" rtl="0" algn="l">
              <a:spcBef>
                <a:spcPts val="0"/>
              </a:spcBef>
              <a:spcAft>
                <a:spcPts val="0"/>
              </a:spcAft>
              <a:buClr>
                <a:schemeClr val="dk1"/>
              </a:buClr>
              <a:buSzPts val="5000"/>
              <a:buFont typeface="Avenir"/>
              <a:buAutoNum type="arabicPeriod"/>
            </a:pPr>
            <a:r>
              <a:rPr lang="en" sz="5000">
                <a:solidFill>
                  <a:schemeClr val="dk1"/>
                </a:solidFill>
                <a:latin typeface="Avenir"/>
                <a:ea typeface="Avenir"/>
                <a:cs typeface="Avenir"/>
                <a:sym typeface="Avenir"/>
              </a:rPr>
              <a:t>Common modalities</a:t>
            </a:r>
            <a:endParaRPr sz="5000">
              <a:solidFill>
                <a:schemeClr val="dk1"/>
              </a:solidFill>
              <a:latin typeface="Avenir"/>
              <a:ea typeface="Avenir"/>
              <a:cs typeface="Avenir"/>
              <a:sym typeface="Avenir"/>
            </a:endParaRPr>
          </a:p>
          <a:p>
            <a:pPr indent="-546100" lvl="0" marL="457200" rtl="0" algn="l">
              <a:spcBef>
                <a:spcPts val="0"/>
              </a:spcBef>
              <a:spcAft>
                <a:spcPts val="0"/>
              </a:spcAft>
              <a:buClr>
                <a:schemeClr val="dk1"/>
              </a:buClr>
              <a:buSzPts val="5000"/>
              <a:buFont typeface="Avenir"/>
              <a:buAutoNum type="arabicPeriod"/>
            </a:pPr>
            <a:r>
              <a:rPr b="1" lang="en" sz="5000">
                <a:solidFill>
                  <a:schemeClr val="dk1"/>
                </a:solidFill>
                <a:latin typeface="Avenir"/>
                <a:ea typeface="Avenir"/>
                <a:cs typeface="Avenir"/>
                <a:sym typeface="Avenir"/>
              </a:rPr>
              <a:t>Feedback cycles</a:t>
            </a:r>
            <a:endParaRPr b="1" sz="5000">
              <a:solidFill>
                <a:schemeClr val="dk1"/>
              </a:solidFill>
              <a:latin typeface="Avenir"/>
              <a:ea typeface="Avenir"/>
              <a:cs typeface="Avenir"/>
              <a:sym typeface="Aveni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34" name="Shape 634"/>
        <p:cNvGrpSpPr/>
        <p:nvPr/>
      </p:nvGrpSpPr>
      <p:grpSpPr>
        <a:xfrm>
          <a:off x="0" y="0"/>
          <a:ext cx="0" cy="0"/>
          <a:chOff x="0" y="0"/>
          <a:chExt cx="0" cy="0"/>
        </a:xfrm>
      </p:grpSpPr>
      <p:pic>
        <p:nvPicPr>
          <p:cNvPr id="635" name="Google Shape;635;p125"/>
          <p:cNvPicPr preferRelativeResize="0"/>
          <p:nvPr/>
        </p:nvPicPr>
        <p:blipFill>
          <a:blip r:embed="rId3">
            <a:alphaModFix/>
          </a:blip>
          <a:stretch>
            <a:fillRect/>
          </a:stretch>
        </p:blipFill>
        <p:spPr>
          <a:xfrm>
            <a:off x="821375" y="342687"/>
            <a:ext cx="7206200" cy="43837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126"/>
          <p:cNvSpPr txBox="1"/>
          <p:nvPr/>
        </p:nvSpPr>
        <p:spPr>
          <a:xfrm>
            <a:off x="524950" y="324725"/>
            <a:ext cx="7790100" cy="1127400"/>
          </a:xfrm>
          <a:prstGeom prst="rect">
            <a:avLst/>
          </a:prstGeom>
          <a:noFill/>
          <a:ln>
            <a:noFill/>
          </a:ln>
        </p:spPr>
        <p:txBody>
          <a:bodyPr anchorCtr="0" anchor="t" bIns="91425" lIns="91425" spcFirstLastPara="1" rIns="91425" wrap="square" tIns="91425">
            <a:noAutofit/>
          </a:bodyPr>
          <a:lstStyle/>
          <a:p>
            <a:pPr indent="-546100" lvl="0" marL="457200" rtl="0" algn="l">
              <a:spcBef>
                <a:spcPts val="0"/>
              </a:spcBef>
              <a:spcAft>
                <a:spcPts val="0"/>
              </a:spcAft>
              <a:buClr>
                <a:schemeClr val="dk1"/>
              </a:buClr>
              <a:buSzPts val="5000"/>
              <a:buFont typeface="Avenir"/>
              <a:buAutoNum type="arabicPeriod"/>
            </a:pPr>
            <a:r>
              <a:rPr lang="en" sz="5000">
                <a:solidFill>
                  <a:schemeClr val="dk1"/>
                </a:solidFill>
                <a:latin typeface="Avenir"/>
                <a:ea typeface="Avenir"/>
                <a:cs typeface="Avenir"/>
                <a:sym typeface="Avenir"/>
              </a:rPr>
              <a:t>Background</a:t>
            </a:r>
            <a:endParaRPr sz="5000">
              <a:solidFill>
                <a:schemeClr val="dk1"/>
              </a:solidFill>
              <a:latin typeface="Avenir"/>
              <a:ea typeface="Avenir"/>
              <a:cs typeface="Avenir"/>
              <a:sym typeface="Avenir"/>
            </a:endParaRPr>
          </a:p>
          <a:p>
            <a:pPr indent="-546100" lvl="0" marL="457200" rtl="0" algn="l">
              <a:spcBef>
                <a:spcPts val="0"/>
              </a:spcBef>
              <a:spcAft>
                <a:spcPts val="0"/>
              </a:spcAft>
              <a:buClr>
                <a:schemeClr val="dk1"/>
              </a:buClr>
              <a:buSzPts val="5000"/>
              <a:buFont typeface="Avenir"/>
              <a:buAutoNum type="arabicPeriod"/>
            </a:pPr>
            <a:r>
              <a:rPr lang="en" sz="5000">
                <a:solidFill>
                  <a:schemeClr val="dk1"/>
                </a:solidFill>
                <a:latin typeface="Avenir"/>
                <a:ea typeface="Avenir"/>
                <a:cs typeface="Avenir"/>
                <a:sym typeface="Avenir"/>
              </a:rPr>
              <a:t>Common modalities</a:t>
            </a:r>
            <a:endParaRPr sz="5000">
              <a:solidFill>
                <a:schemeClr val="dk1"/>
              </a:solidFill>
              <a:latin typeface="Avenir"/>
              <a:ea typeface="Avenir"/>
              <a:cs typeface="Avenir"/>
              <a:sym typeface="Avenir"/>
            </a:endParaRPr>
          </a:p>
          <a:p>
            <a:pPr indent="-546100" lvl="0" marL="457200" rtl="0" algn="l">
              <a:spcBef>
                <a:spcPts val="0"/>
              </a:spcBef>
              <a:spcAft>
                <a:spcPts val="0"/>
              </a:spcAft>
              <a:buClr>
                <a:schemeClr val="dk1"/>
              </a:buClr>
              <a:buSzPts val="5000"/>
              <a:buFont typeface="Avenir"/>
              <a:buAutoNum type="arabicPeriod"/>
            </a:pPr>
            <a:r>
              <a:rPr lang="en" sz="5000">
                <a:solidFill>
                  <a:schemeClr val="dk1"/>
                </a:solidFill>
                <a:latin typeface="Avenir"/>
                <a:ea typeface="Avenir"/>
                <a:cs typeface="Avenir"/>
                <a:sym typeface="Avenir"/>
              </a:rPr>
              <a:t>Feedback cycles</a:t>
            </a:r>
            <a:endParaRPr sz="5000">
              <a:solidFill>
                <a:schemeClr val="dk1"/>
              </a:solidFill>
              <a:latin typeface="Avenir"/>
              <a:ea typeface="Avenir"/>
              <a:cs typeface="Avenir"/>
              <a:sym typeface="Avenir"/>
            </a:endParaRPr>
          </a:p>
          <a:p>
            <a:pPr indent="-546100" lvl="0" marL="457200" rtl="0" algn="l">
              <a:spcBef>
                <a:spcPts val="0"/>
              </a:spcBef>
              <a:spcAft>
                <a:spcPts val="0"/>
              </a:spcAft>
              <a:buClr>
                <a:schemeClr val="dk1"/>
              </a:buClr>
              <a:buSzPts val="5000"/>
              <a:buFont typeface="Avenir"/>
              <a:buAutoNum type="arabicPeriod"/>
            </a:pPr>
            <a:r>
              <a:rPr b="1" lang="en" sz="5000">
                <a:solidFill>
                  <a:schemeClr val="dk1"/>
                </a:solidFill>
                <a:latin typeface="Avenir"/>
                <a:ea typeface="Avenir"/>
                <a:cs typeface="Avenir"/>
                <a:sym typeface="Avenir"/>
              </a:rPr>
              <a:t>New modalities</a:t>
            </a:r>
            <a:endParaRPr b="1" sz="5000">
              <a:solidFill>
                <a:schemeClr val="dk1"/>
              </a:solidFill>
              <a:latin typeface="Avenir"/>
              <a:ea typeface="Avenir"/>
              <a:cs typeface="Avenir"/>
              <a:sym typeface="Aveni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127"/>
          <p:cNvSpPr txBox="1"/>
          <p:nvPr/>
        </p:nvSpPr>
        <p:spPr>
          <a:xfrm>
            <a:off x="524950" y="324725"/>
            <a:ext cx="7790100" cy="3674400"/>
          </a:xfrm>
          <a:prstGeom prst="rect">
            <a:avLst/>
          </a:prstGeom>
          <a:noFill/>
          <a:ln>
            <a:noFill/>
          </a:ln>
        </p:spPr>
        <p:txBody>
          <a:bodyPr anchorCtr="0" anchor="t" bIns="91425" lIns="91425" spcFirstLastPara="1" rIns="91425" wrap="square" tIns="91425">
            <a:noAutofit/>
          </a:bodyPr>
          <a:lstStyle/>
          <a:p>
            <a:pPr indent="-419100" lvl="0" marL="457200" rtl="0" algn="l">
              <a:spcBef>
                <a:spcPts val="0"/>
              </a:spcBef>
              <a:spcAft>
                <a:spcPts val="0"/>
              </a:spcAft>
              <a:buClr>
                <a:schemeClr val="dk1"/>
              </a:buClr>
              <a:buSzPts val="3000"/>
              <a:buFont typeface="Avenir"/>
              <a:buAutoNum type="arabicPeriod"/>
            </a:pPr>
            <a:r>
              <a:rPr lang="en" sz="3000">
                <a:solidFill>
                  <a:schemeClr val="dk1"/>
                </a:solidFill>
                <a:latin typeface="Avenir"/>
                <a:ea typeface="Avenir"/>
                <a:cs typeface="Avenir"/>
                <a:sym typeface="Avenir"/>
              </a:rPr>
              <a:t>Location</a:t>
            </a:r>
            <a:endParaRPr sz="3000">
              <a:solidFill>
                <a:schemeClr val="dk1"/>
              </a:solidFill>
              <a:latin typeface="Avenir"/>
              <a:ea typeface="Avenir"/>
              <a:cs typeface="Avenir"/>
              <a:sym typeface="Avenir"/>
            </a:endParaRPr>
          </a:p>
          <a:p>
            <a:pPr indent="-419100" lvl="0" marL="457200" rtl="0" algn="l">
              <a:spcBef>
                <a:spcPts val="0"/>
              </a:spcBef>
              <a:spcAft>
                <a:spcPts val="0"/>
              </a:spcAft>
              <a:buClr>
                <a:schemeClr val="dk1"/>
              </a:buClr>
              <a:buSzPts val="3000"/>
              <a:buFont typeface="Avenir"/>
              <a:buAutoNum type="arabicPeriod"/>
            </a:pPr>
            <a:r>
              <a:rPr lang="en" sz="3000">
                <a:solidFill>
                  <a:schemeClr val="dk1"/>
                </a:solidFill>
                <a:latin typeface="Avenir"/>
                <a:ea typeface="Avenir"/>
                <a:cs typeface="Avenir"/>
                <a:sym typeface="Avenir"/>
              </a:rPr>
              <a:t>Breath rate</a:t>
            </a:r>
            <a:endParaRPr sz="3000">
              <a:solidFill>
                <a:schemeClr val="dk1"/>
              </a:solidFill>
              <a:latin typeface="Avenir"/>
              <a:ea typeface="Avenir"/>
              <a:cs typeface="Avenir"/>
              <a:sym typeface="Avenir"/>
            </a:endParaRPr>
          </a:p>
          <a:p>
            <a:pPr indent="-419100" lvl="0" marL="457200" rtl="0" algn="l">
              <a:spcBef>
                <a:spcPts val="0"/>
              </a:spcBef>
              <a:spcAft>
                <a:spcPts val="0"/>
              </a:spcAft>
              <a:buClr>
                <a:schemeClr val="dk1"/>
              </a:buClr>
              <a:buSzPts val="3000"/>
              <a:buFont typeface="Avenir"/>
              <a:buAutoNum type="arabicPeriod"/>
            </a:pPr>
            <a:r>
              <a:rPr lang="en" sz="3000">
                <a:solidFill>
                  <a:schemeClr val="dk1"/>
                </a:solidFill>
                <a:latin typeface="Avenir"/>
                <a:ea typeface="Avenir"/>
                <a:cs typeface="Avenir"/>
                <a:sym typeface="Avenir"/>
              </a:rPr>
              <a:t>Voice tone, pitch, and frequency</a:t>
            </a:r>
            <a:endParaRPr sz="3000">
              <a:solidFill>
                <a:schemeClr val="dk1"/>
              </a:solidFill>
              <a:latin typeface="Avenir"/>
              <a:ea typeface="Avenir"/>
              <a:cs typeface="Avenir"/>
              <a:sym typeface="Avenir"/>
            </a:endParaRPr>
          </a:p>
          <a:p>
            <a:pPr indent="-419100" lvl="0" marL="457200" rtl="0" algn="l">
              <a:spcBef>
                <a:spcPts val="0"/>
              </a:spcBef>
              <a:spcAft>
                <a:spcPts val="0"/>
              </a:spcAft>
              <a:buClr>
                <a:schemeClr val="dk1"/>
              </a:buClr>
              <a:buSzPts val="3000"/>
              <a:buFont typeface="Avenir"/>
              <a:buAutoNum type="arabicPeriod"/>
            </a:pPr>
            <a:r>
              <a:rPr lang="en" sz="3000">
                <a:solidFill>
                  <a:schemeClr val="dk1"/>
                </a:solidFill>
                <a:latin typeface="Avenir"/>
                <a:ea typeface="Avenir"/>
                <a:cs typeface="Avenir"/>
                <a:sym typeface="Avenir"/>
              </a:rPr>
              <a:t>Eye movement</a:t>
            </a:r>
            <a:endParaRPr sz="3000">
              <a:solidFill>
                <a:schemeClr val="dk1"/>
              </a:solidFill>
              <a:latin typeface="Avenir"/>
              <a:ea typeface="Avenir"/>
              <a:cs typeface="Avenir"/>
              <a:sym typeface="Avenir"/>
            </a:endParaRPr>
          </a:p>
          <a:p>
            <a:pPr indent="-419100" lvl="0" marL="457200" rtl="0" algn="l">
              <a:spcBef>
                <a:spcPts val="0"/>
              </a:spcBef>
              <a:spcAft>
                <a:spcPts val="0"/>
              </a:spcAft>
              <a:buClr>
                <a:schemeClr val="dk1"/>
              </a:buClr>
              <a:buSzPts val="3000"/>
              <a:buFont typeface="Avenir"/>
              <a:buAutoNum type="arabicPeriod"/>
            </a:pPr>
            <a:r>
              <a:rPr lang="en" sz="3000">
                <a:solidFill>
                  <a:schemeClr val="dk1"/>
                </a:solidFill>
                <a:latin typeface="Avenir"/>
                <a:ea typeface="Avenir"/>
                <a:cs typeface="Avenir"/>
                <a:sym typeface="Avenir"/>
              </a:rPr>
              <a:t>Pupil dilation</a:t>
            </a:r>
            <a:endParaRPr sz="3000">
              <a:solidFill>
                <a:schemeClr val="dk1"/>
              </a:solidFill>
              <a:latin typeface="Avenir"/>
              <a:ea typeface="Avenir"/>
              <a:cs typeface="Avenir"/>
              <a:sym typeface="Avenir"/>
            </a:endParaRPr>
          </a:p>
          <a:p>
            <a:pPr indent="-419100" lvl="0" marL="457200" rtl="0" algn="l">
              <a:spcBef>
                <a:spcPts val="0"/>
              </a:spcBef>
              <a:spcAft>
                <a:spcPts val="0"/>
              </a:spcAft>
              <a:buClr>
                <a:schemeClr val="dk1"/>
              </a:buClr>
              <a:buSzPts val="3000"/>
              <a:buFont typeface="Avenir"/>
              <a:buAutoNum type="arabicPeriod"/>
            </a:pPr>
            <a:r>
              <a:rPr lang="en" sz="3000">
                <a:solidFill>
                  <a:schemeClr val="dk1"/>
                </a:solidFill>
                <a:latin typeface="Avenir"/>
                <a:ea typeface="Avenir"/>
                <a:cs typeface="Avenir"/>
                <a:sym typeface="Avenir"/>
              </a:rPr>
              <a:t>Heart rate</a:t>
            </a:r>
            <a:endParaRPr sz="3000">
              <a:solidFill>
                <a:schemeClr val="dk1"/>
              </a:solidFill>
              <a:latin typeface="Avenir"/>
              <a:ea typeface="Avenir"/>
              <a:cs typeface="Avenir"/>
              <a:sym typeface="Avenir"/>
            </a:endParaRPr>
          </a:p>
          <a:p>
            <a:pPr indent="-419100" lvl="0" marL="457200" rtl="0" algn="l">
              <a:spcBef>
                <a:spcPts val="0"/>
              </a:spcBef>
              <a:spcAft>
                <a:spcPts val="0"/>
              </a:spcAft>
              <a:buClr>
                <a:schemeClr val="dk1"/>
              </a:buClr>
              <a:buSzPts val="3000"/>
              <a:buFont typeface="Avenir"/>
              <a:buAutoNum type="arabicPeriod"/>
            </a:pPr>
            <a:r>
              <a:rPr lang="en" sz="3000">
                <a:solidFill>
                  <a:schemeClr val="dk1"/>
                </a:solidFill>
                <a:latin typeface="Avenir"/>
                <a:ea typeface="Avenir"/>
                <a:cs typeface="Avenir"/>
                <a:sym typeface="Avenir"/>
              </a:rPr>
              <a:t>Tracking unconscious limb movement</a:t>
            </a:r>
            <a:endParaRPr sz="3000">
              <a:solidFill>
                <a:schemeClr val="dk1"/>
              </a:solidFill>
              <a:latin typeface="Avenir"/>
              <a:ea typeface="Avenir"/>
              <a:cs typeface="Avenir"/>
              <a:sym typeface="Aveni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128"/>
          <p:cNvSpPr txBox="1"/>
          <p:nvPr/>
        </p:nvSpPr>
        <p:spPr>
          <a:xfrm>
            <a:off x="524950" y="324725"/>
            <a:ext cx="7790100" cy="3674400"/>
          </a:xfrm>
          <a:prstGeom prst="rect">
            <a:avLst/>
          </a:prstGeom>
          <a:noFill/>
          <a:ln>
            <a:noFill/>
          </a:ln>
        </p:spPr>
        <p:txBody>
          <a:bodyPr anchorCtr="0" anchor="t" bIns="91425" lIns="91425" spcFirstLastPara="1" rIns="91425" wrap="square" tIns="91425">
            <a:noAutofit/>
          </a:bodyPr>
          <a:lstStyle/>
          <a:p>
            <a:pPr indent="-419100" lvl="0" marL="457200" rtl="0" algn="l">
              <a:spcBef>
                <a:spcPts val="0"/>
              </a:spcBef>
              <a:spcAft>
                <a:spcPts val="0"/>
              </a:spcAft>
              <a:buClr>
                <a:schemeClr val="dk1"/>
              </a:buClr>
              <a:buSzPts val="3000"/>
              <a:buFont typeface="Avenir"/>
              <a:buAutoNum type="arabicPeriod"/>
            </a:pPr>
            <a:r>
              <a:rPr lang="en" sz="3000">
                <a:solidFill>
                  <a:schemeClr val="dk1"/>
                </a:solidFill>
                <a:latin typeface="Avenir"/>
                <a:ea typeface="Avenir"/>
                <a:cs typeface="Avenir"/>
                <a:sym typeface="Avenir"/>
              </a:rPr>
              <a:t>Location</a:t>
            </a:r>
            <a:endParaRPr sz="3000">
              <a:solidFill>
                <a:schemeClr val="dk1"/>
              </a:solidFill>
              <a:latin typeface="Avenir"/>
              <a:ea typeface="Avenir"/>
              <a:cs typeface="Avenir"/>
              <a:sym typeface="Avenir"/>
            </a:endParaRPr>
          </a:p>
          <a:p>
            <a:pPr indent="-419100" lvl="0" marL="457200" rtl="0" algn="l">
              <a:spcBef>
                <a:spcPts val="0"/>
              </a:spcBef>
              <a:spcAft>
                <a:spcPts val="0"/>
              </a:spcAft>
              <a:buClr>
                <a:schemeClr val="dk1"/>
              </a:buClr>
              <a:buSzPts val="3000"/>
              <a:buFont typeface="Avenir"/>
              <a:buAutoNum type="arabicPeriod"/>
            </a:pPr>
            <a:r>
              <a:rPr lang="en" sz="3000">
                <a:solidFill>
                  <a:schemeClr val="dk1"/>
                </a:solidFill>
                <a:latin typeface="Avenir"/>
                <a:ea typeface="Avenir"/>
                <a:cs typeface="Avenir"/>
                <a:sym typeface="Avenir"/>
              </a:rPr>
              <a:t>Breath rate</a:t>
            </a:r>
            <a:endParaRPr sz="3000">
              <a:solidFill>
                <a:schemeClr val="dk1"/>
              </a:solidFill>
              <a:latin typeface="Avenir"/>
              <a:ea typeface="Avenir"/>
              <a:cs typeface="Avenir"/>
              <a:sym typeface="Avenir"/>
            </a:endParaRPr>
          </a:p>
          <a:p>
            <a:pPr indent="-419100" lvl="0" marL="457200" rtl="0" algn="l">
              <a:spcBef>
                <a:spcPts val="0"/>
              </a:spcBef>
              <a:spcAft>
                <a:spcPts val="0"/>
              </a:spcAft>
              <a:buClr>
                <a:schemeClr val="dk1"/>
              </a:buClr>
              <a:buSzPts val="3000"/>
              <a:buFont typeface="Avenir"/>
              <a:buAutoNum type="arabicPeriod"/>
            </a:pPr>
            <a:r>
              <a:rPr lang="en" sz="3000">
                <a:solidFill>
                  <a:schemeClr val="dk1"/>
                </a:solidFill>
                <a:latin typeface="Avenir"/>
                <a:ea typeface="Avenir"/>
                <a:cs typeface="Avenir"/>
                <a:sym typeface="Avenir"/>
              </a:rPr>
              <a:t>Voice tone, pitch, and frequency</a:t>
            </a:r>
            <a:endParaRPr sz="3000">
              <a:solidFill>
                <a:schemeClr val="dk1"/>
              </a:solidFill>
              <a:latin typeface="Avenir"/>
              <a:ea typeface="Avenir"/>
              <a:cs typeface="Avenir"/>
              <a:sym typeface="Avenir"/>
            </a:endParaRPr>
          </a:p>
          <a:p>
            <a:pPr indent="-419100" lvl="0" marL="457200" rtl="0" algn="l">
              <a:spcBef>
                <a:spcPts val="0"/>
              </a:spcBef>
              <a:spcAft>
                <a:spcPts val="0"/>
              </a:spcAft>
              <a:buClr>
                <a:schemeClr val="dk1"/>
              </a:buClr>
              <a:buSzPts val="3000"/>
              <a:buFont typeface="Avenir"/>
              <a:buAutoNum type="arabicPeriod"/>
            </a:pPr>
            <a:r>
              <a:rPr lang="en" sz="3000">
                <a:solidFill>
                  <a:schemeClr val="dk1"/>
                </a:solidFill>
                <a:latin typeface="Avenir"/>
                <a:ea typeface="Avenir"/>
                <a:cs typeface="Avenir"/>
                <a:sym typeface="Avenir"/>
              </a:rPr>
              <a:t>Eye movement</a:t>
            </a:r>
            <a:endParaRPr sz="3000">
              <a:solidFill>
                <a:schemeClr val="dk1"/>
              </a:solidFill>
              <a:latin typeface="Avenir"/>
              <a:ea typeface="Avenir"/>
              <a:cs typeface="Avenir"/>
              <a:sym typeface="Avenir"/>
            </a:endParaRPr>
          </a:p>
          <a:p>
            <a:pPr indent="-419100" lvl="0" marL="457200" rtl="0" algn="l">
              <a:spcBef>
                <a:spcPts val="0"/>
              </a:spcBef>
              <a:spcAft>
                <a:spcPts val="0"/>
              </a:spcAft>
              <a:buClr>
                <a:schemeClr val="dk1"/>
              </a:buClr>
              <a:buSzPts val="3000"/>
              <a:buFont typeface="Avenir"/>
              <a:buAutoNum type="arabicPeriod"/>
            </a:pPr>
            <a:r>
              <a:rPr lang="en" sz="3000">
                <a:solidFill>
                  <a:schemeClr val="dk1"/>
                </a:solidFill>
                <a:latin typeface="Avenir"/>
                <a:ea typeface="Avenir"/>
                <a:cs typeface="Avenir"/>
                <a:sym typeface="Avenir"/>
              </a:rPr>
              <a:t>Pupil dilation</a:t>
            </a:r>
            <a:endParaRPr sz="3000">
              <a:solidFill>
                <a:schemeClr val="dk1"/>
              </a:solidFill>
              <a:latin typeface="Avenir"/>
              <a:ea typeface="Avenir"/>
              <a:cs typeface="Avenir"/>
              <a:sym typeface="Avenir"/>
            </a:endParaRPr>
          </a:p>
          <a:p>
            <a:pPr indent="-419100" lvl="0" marL="457200" rtl="0" algn="l">
              <a:spcBef>
                <a:spcPts val="0"/>
              </a:spcBef>
              <a:spcAft>
                <a:spcPts val="0"/>
              </a:spcAft>
              <a:buClr>
                <a:schemeClr val="dk1"/>
              </a:buClr>
              <a:buSzPts val="3000"/>
              <a:buFont typeface="Avenir"/>
              <a:buAutoNum type="arabicPeriod"/>
            </a:pPr>
            <a:r>
              <a:rPr lang="en" sz="3000">
                <a:solidFill>
                  <a:schemeClr val="dk1"/>
                </a:solidFill>
                <a:latin typeface="Avenir"/>
                <a:ea typeface="Avenir"/>
                <a:cs typeface="Avenir"/>
                <a:sym typeface="Avenir"/>
              </a:rPr>
              <a:t>Heart rate</a:t>
            </a:r>
            <a:endParaRPr sz="3000">
              <a:solidFill>
                <a:schemeClr val="dk1"/>
              </a:solidFill>
              <a:latin typeface="Avenir"/>
              <a:ea typeface="Avenir"/>
              <a:cs typeface="Avenir"/>
              <a:sym typeface="Avenir"/>
            </a:endParaRPr>
          </a:p>
          <a:p>
            <a:pPr indent="-419100" lvl="0" marL="457200" rtl="0" algn="l">
              <a:spcBef>
                <a:spcPts val="0"/>
              </a:spcBef>
              <a:spcAft>
                <a:spcPts val="0"/>
              </a:spcAft>
              <a:buClr>
                <a:schemeClr val="dk1"/>
              </a:buClr>
              <a:buSzPts val="3000"/>
              <a:buFont typeface="Avenir"/>
              <a:buAutoNum type="arabicPeriod"/>
            </a:pPr>
            <a:r>
              <a:rPr lang="en" sz="3000">
                <a:solidFill>
                  <a:schemeClr val="dk1"/>
                </a:solidFill>
                <a:latin typeface="Avenir"/>
                <a:ea typeface="Avenir"/>
                <a:cs typeface="Avenir"/>
                <a:sym typeface="Avenir"/>
              </a:rPr>
              <a:t>Tracking unconscious limb movement</a:t>
            </a:r>
            <a:endParaRPr sz="3000">
              <a:solidFill>
                <a:schemeClr val="dk1"/>
              </a:solidFill>
              <a:latin typeface="Avenir"/>
              <a:ea typeface="Avenir"/>
              <a:cs typeface="Avenir"/>
              <a:sym typeface="Aveni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129"/>
          <p:cNvSpPr txBox="1"/>
          <p:nvPr/>
        </p:nvSpPr>
        <p:spPr>
          <a:xfrm>
            <a:off x="524950" y="324725"/>
            <a:ext cx="7790100" cy="1127400"/>
          </a:xfrm>
          <a:prstGeom prst="rect">
            <a:avLst/>
          </a:prstGeom>
          <a:noFill/>
          <a:ln>
            <a:noFill/>
          </a:ln>
        </p:spPr>
        <p:txBody>
          <a:bodyPr anchorCtr="0" anchor="t" bIns="91425" lIns="91425" spcFirstLastPara="1" rIns="91425" wrap="square" tIns="91425">
            <a:noAutofit/>
          </a:bodyPr>
          <a:lstStyle/>
          <a:p>
            <a:pPr indent="-546100" lvl="0" marL="457200" rtl="0" algn="l">
              <a:spcBef>
                <a:spcPts val="0"/>
              </a:spcBef>
              <a:spcAft>
                <a:spcPts val="0"/>
              </a:spcAft>
              <a:buClr>
                <a:schemeClr val="dk1"/>
              </a:buClr>
              <a:buSzPts val="5000"/>
              <a:buFont typeface="Avenir"/>
              <a:buAutoNum type="arabicPeriod"/>
            </a:pPr>
            <a:r>
              <a:rPr lang="en" sz="5000">
                <a:solidFill>
                  <a:schemeClr val="dk1"/>
                </a:solidFill>
                <a:latin typeface="Avenir"/>
                <a:ea typeface="Avenir"/>
                <a:cs typeface="Avenir"/>
                <a:sym typeface="Avenir"/>
              </a:rPr>
              <a:t>Background</a:t>
            </a:r>
            <a:endParaRPr sz="5000">
              <a:solidFill>
                <a:schemeClr val="dk1"/>
              </a:solidFill>
              <a:latin typeface="Avenir"/>
              <a:ea typeface="Avenir"/>
              <a:cs typeface="Avenir"/>
              <a:sym typeface="Avenir"/>
            </a:endParaRPr>
          </a:p>
          <a:p>
            <a:pPr indent="-546100" lvl="0" marL="457200" rtl="0" algn="l">
              <a:spcBef>
                <a:spcPts val="0"/>
              </a:spcBef>
              <a:spcAft>
                <a:spcPts val="0"/>
              </a:spcAft>
              <a:buClr>
                <a:schemeClr val="dk1"/>
              </a:buClr>
              <a:buSzPts val="5000"/>
              <a:buFont typeface="Avenir"/>
              <a:buAutoNum type="arabicPeriod"/>
            </a:pPr>
            <a:r>
              <a:rPr lang="en" sz="5000">
                <a:solidFill>
                  <a:schemeClr val="dk1"/>
                </a:solidFill>
                <a:latin typeface="Avenir"/>
                <a:ea typeface="Avenir"/>
                <a:cs typeface="Avenir"/>
                <a:sym typeface="Avenir"/>
              </a:rPr>
              <a:t>Common modalities</a:t>
            </a:r>
            <a:endParaRPr sz="5000">
              <a:solidFill>
                <a:schemeClr val="dk1"/>
              </a:solidFill>
              <a:latin typeface="Avenir"/>
              <a:ea typeface="Avenir"/>
              <a:cs typeface="Avenir"/>
              <a:sym typeface="Avenir"/>
            </a:endParaRPr>
          </a:p>
          <a:p>
            <a:pPr indent="-546100" lvl="0" marL="457200" rtl="0" algn="l">
              <a:spcBef>
                <a:spcPts val="0"/>
              </a:spcBef>
              <a:spcAft>
                <a:spcPts val="0"/>
              </a:spcAft>
              <a:buClr>
                <a:schemeClr val="dk1"/>
              </a:buClr>
              <a:buSzPts val="5000"/>
              <a:buFont typeface="Avenir"/>
              <a:buAutoNum type="arabicPeriod"/>
            </a:pPr>
            <a:r>
              <a:rPr lang="en" sz="5000">
                <a:solidFill>
                  <a:schemeClr val="dk1"/>
                </a:solidFill>
                <a:latin typeface="Avenir"/>
                <a:ea typeface="Avenir"/>
                <a:cs typeface="Avenir"/>
                <a:sym typeface="Avenir"/>
              </a:rPr>
              <a:t>Feedback cycles</a:t>
            </a:r>
            <a:endParaRPr sz="5000">
              <a:solidFill>
                <a:schemeClr val="dk1"/>
              </a:solidFill>
              <a:latin typeface="Avenir"/>
              <a:ea typeface="Avenir"/>
              <a:cs typeface="Avenir"/>
              <a:sym typeface="Avenir"/>
            </a:endParaRPr>
          </a:p>
          <a:p>
            <a:pPr indent="-546100" lvl="0" marL="457200" rtl="0" algn="l">
              <a:spcBef>
                <a:spcPts val="0"/>
              </a:spcBef>
              <a:spcAft>
                <a:spcPts val="0"/>
              </a:spcAft>
              <a:buClr>
                <a:schemeClr val="dk1"/>
              </a:buClr>
              <a:buSzPts val="5000"/>
              <a:buFont typeface="Avenir"/>
              <a:buAutoNum type="arabicPeriod"/>
            </a:pPr>
            <a:r>
              <a:rPr lang="en" sz="5000">
                <a:solidFill>
                  <a:schemeClr val="dk1"/>
                </a:solidFill>
                <a:latin typeface="Avenir"/>
                <a:ea typeface="Avenir"/>
                <a:cs typeface="Avenir"/>
                <a:sym typeface="Avenir"/>
              </a:rPr>
              <a:t>New modalities</a:t>
            </a:r>
            <a:endParaRPr sz="5000">
              <a:solidFill>
                <a:schemeClr val="dk1"/>
              </a:solidFill>
              <a:latin typeface="Avenir"/>
              <a:ea typeface="Avenir"/>
              <a:cs typeface="Avenir"/>
              <a:sym typeface="Avenir"/>
            </a:endParaRPr>
          </a:p>
          <a:p>
            <a:pPr indent="-546100" lvl="0" marL="457200" rtl="0" algn="l">
              <a:spcBef>
                <a:spcPts val="0"/>
              </a:spcBef>
              <a:spcAft>
                <a:spcPts val="0"/>
              </a:spcAft>
              <a:buClr>
                <a:schemeClr val="dk1"/>
              </a:buClr>
              <a:buSzPts val="5000"/>
              <a:buFont typeface="Avenir"/>
              <a:buAutoNum type="arabicPeriod"/>
            </a:pPr>
            <a:r>
              <a:rPr b="1" lang="en" sz="5000">
                <a:solidFill>
                  <a:schemeClr val="dk1"/>
                </a:solidFill>
                <a:latin typeface="Avenir"/>
                <a:ea typeface="Avenir"/>
                <a:cs typeface="Avenir"/>
                <a:sym typeface="Avenir"/>
              </a:rPr>
              <a:t>The Future</a:t>
            </a:r>
            <a:endParaRPr b="1" sz="5000">
              <a:solidFill>
                <a:schemeClr val="dk1"/>
              </a:solidFill>
              <a:latin typeface="Avenir"/>
              <a:ea typeface="Avenir"/>
              <a:cs typeface="Avenir"/>
              <a:sym typeface="Aveni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130"/>
          <p:cNvSpPr txBox="1"/>
          <p:nvPr/>
        </p:nvSpPr>
        <p:spPr>
          <a:xfrm>
            <a:off x="524950" y="324725"/>
            <a:ext cx="7790100" cy="4075800"/>
          </a:xfrm>
          <a:prstGeom prst="rect">
            <a:avLst/>
          </a:prstGeom>
          <a:noFill/>
          <a:ln>
            <a:noFill/>
          </a:ln>
        </p:spPr>
        <p:txBody>
          <a:bodyPr anchorCtr="0" anchor="t" bIns="91425" lIns="91425" spcFirstLastPara="1" rIns="91425" wrap="square" tIns="91425">
            <a:noAutofit/>
          </a:bodyPr>
          <a:lstStyle/>
          <a:p>
            <a:pPr indent="-495300" lvl="0" marL="457200" rtl="0" algn="l">
              <a:spcBef>
                <a:spcPts val="0"/>
              </a:spcBef>
              <a:spcAft>
                <a:spcPts val="0"/>
              </a:spcAft>
              <a:buClr>
                <a:schemeClr val="dk1"/>
              </a:buClr>
              <a:buSzPts val="4200"/>
              <a:buFont typeface="Avenir"/>
              <a:buAutoNum type="arabicPeriod"/>
            </a:pPr>
            <a:r>
              <a:rPr lang="en" sz="4200">
                <a:solidFill>
                  <a:schemeClr val="dk1"/>
                </a:solidFill>
                <a:latin typeface="Avenir"/>
                <a:ea typeface="Avenir"/>
                <a:cs typeface="Avenir"/>
                <a:sym typeface="Avenir"/>
              </a:rPr>
              <a:t>Customized hardware</a:t>
            </a:r>
            <a:endParaRPr sz="4200">
              <a:solidFill>
                <a:schemeClr val="dk1"/>
              </a:solidFill>
              <a:latin typeface="Avenir"/>
              <a:ea typeface="Avenir"/>
              <a:cs typeface="Avenir"/>
              <a:sym typeface="Avenir"/>
            </a:endParaRPr>
          </a:p>
          <a:p>
            <a:pPr indent="-495300" lvl="0" marL="457200" rtl="0" algn="l">
              <a:spcBef>
                <a:spcPts val="0"/>
              </a:spcBef>
              <a:spcAft>
                <a:spcPts val="0"/>
              </a:spcAft>
              <a:buClr>
                <a:schemeClr val="dk1"/>
              </a:buClr>
              <a:buSzPts val="4200"/>
              <a:buFont typeface="Avenir"/>
              <a:buAutoNum type="arabicPeriod"/>
            </a:pPr>
            <a:r>
              <a:rPr lang="en" sz="4200">
                <a:solidFill>
                  <a:schemeClr val="dk1"/>
                </a:solidFill>
                <a:latin typeface="Avenir"/>
                <a:ea typeface="Avenir"/>
                <a:cs typeface="Avenir"/>
                <a:sym typeface="Avenir"/>
              </a:rPr>
              <a:t>Better NLP</a:t>
            </a:r>
            <a:endParaRPr sz="4200">
              <a:solidFill>
                <a:schemeClr val="dk1"/>
              </a:solidFill>
              <a:latin typeface="Avenir"/>
              <a:ea typeface="Avenir"/>
              <a:cs typeface="Avenir"/>
              <a:sym typeface="Avenir"/>
            </a:endParaRPr>
          </a:p>
          <a:p>
            <a:pPr indent="-495300" lvl="0" marL="457200" rtl="0" algn="l">
              <a:spcBef>
                <a:spcPts val="0"/>
              </a:spcBef>
              <a:spcAft>
                <a:spcPts val="0"/>
              </a:spcAft>
              <a:buClr>
                <a:schemeClr val="dk1"/>
              </a:buClr>
              <a:buSzPts val="4200"/>
              <a:buFont typeface="Avenir"/>
              <a:buAutoNum type="arabicPeriod"/>
            </a:pPr>
            <a:r>
              <a:rPr lang="en" sz="4200">
                <a:solidFill>
                  <a:schemeClr val="dk1"/>
                </a:solidFill>
                <a:latin typeface="Avenir"/>
                <a:ea typeface="Avenir"/>
                <a:cs typeface="Avenir"/>
                <a:sym typeface="Avenir"/>
              </a:rPr>
              <a:t>Trainable voice and UI</a:t>
            </a:r>
            <a:endParaRPr sz="4200">
              <a:solidFill>
                <a:schemeClr val="dk1"/>
              </a:solidFill>
              <a:latin typeface="Avenir"/>
              <a:ea typeface="Avenir"/>
              <a:cs typeface="Avenir"/>
              <a:sym typeface="Avenir"/>
            </a:endParaRPr>
          </a:p>
          <a:p>
            <a:pPr indent="-495300" lvl="0" marL="457200" rtl="0" algn="l">
              <a:spcBef>
                <a:spcPts val="0"/>
              </a:spcBef>
              <a:spcAft>
                <a:spcPts val="0"/>
              </a:spcAft>
              <a:buClr>
                <a:schemeClr val="dk1"/>
              </a:buClr>
              <a:buSzPts val="4200"/>
              <a:buFont typeface="Avenir"/>
              <a:buAutoNum type="arabicPeriod"/>
            </a:pPr>
            <a:r>
              <a:rPr lang="en" sz="4200">
                <a:solidFill>
                  <a:schemeClr val="dk1"/>
                </a:solidFill>
                <a:latin typeface="Avenir"/>
                <a:ea typeface="Avenir"/>
                <a:cs typeface="Avenir"/>
                <a:sym typeface="Avenir"/>
              </a:rPr>
              <a:t>Persistent session across all devices</a:t>
            </a:r>
            <a:endParaRPr sz="4200">
              <a:solidFill>
                <a:schemeClr val="dk1"/>
              </a:solidFill>
              <a:latin typeface="Avenir"/>
              <a:ea typeface="Avenir"/>
              <a:cs typeface="Avenir"/>
              <a:sym typeface="Avenir"/>
            </a:endParaRPr>
          </a:p>
          <a:p>
            <a:pPr indent="-495300" lvl="0" marL="457200" rtl="0" algn="l">
              <a:spcBef>
                <a:spcPts val="0"/>
              </a:spcBef>
              <a:spcAft>
                <a:spcPts val="0"/>
              </a:spcAft>
              <a:buClr>
                <a:schemeClr val="dk1"/>
              </a:buClr>
              <a:buSzPts val="4200"/>
              <a:buFont typeface="Avenir"/>
              <a:buAutoNum type="arabicPeriod"/>
            </a:pPr>
            <a:r>
              <a:rPr lang="en" sz="4200">
                <a:solidFill>
                  <a:schemeClr val="dk1"/>
                </a:solidFill>
                <a:latin typeface="Avenir"/>
                <a:ea typeface="Avenir"/>
                <a:cs typeface="Avenir"/>
                <a:sym typeface="Avenir"/>
              </a:rPr>
              <a:t>It’s all your computer</a:t>
            </a:r>
            <a:endParaRPr sz="4200">
              <a:solidFill>
                <a:schemeClr val="dk1"/>
              </a:solidFill>
              <a:latin typeface="Avenir"/>
              <a:ea typeface="Avenir"/>
              <a:cs typeface="Avenir"/>
              <a:sym typeface="Aveni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id="441" name="Google Shape;441;p95"/>
          <p:cNvPicPr preferRelativeResize="0"/>
          <p:nvPr/>
        </p:nvPicPr>
        <p:blipFill>
          <a:blip r:embed="rId3">
            <a:alphaModFix/>
          </a:blip>
          <a:stretch>
            <a:fillRect/>
          </a:stretch>
        </p:blipFill>
        <p:spPr>
          <a:xfrm>
            <a:off x="0" y="4213050"/>
            <a:ext cx="9144000" cy="930450"/>
          </a:xfrm>
          <a:prstGeom prst="rect">
            <a:avLst/>
          </a:prstGeom>
          <a:noFill/>
          <a:ln>
            <a:noFill/>
          </a:ln>
        </p:spPr>
      </p:pic>
      <p:sp>
        <p:nvSpPr>
          <p:cNvPr id="442" name="Google Shape;442;p95"/>
          <p:cNvSpPr txBox="1"/>
          <p:nvPr/>
        </p:nvSpPr>
        <p:spPr>
          <a:xfrm>
            <a:off x="0" y="413450"/>
            <a:ext cx="9144000" cy="201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chemeClr val="dk1"/>
                </a:solidFill>
                <a:latin typeface="Avenir"/>
                <a:ea typeface="Avenir"/>
                <a:cs typeface="Avenir"/>
                <a:sym typeface="Avenir"/>
              </a:rPr>
              <a:t>WELCOME</a:t>
            </a:r>
            <a:endParaRPr sz="6000">
              <a:solidFill>
                <a:schemeClr val="dk1"/>
              </a:solidFill>
              <a:latin typeface="Avenir"/>
              <a:ea typeface="Avenir"/>
              <a:cs typeface="Avenir"/>
              <a:sym typeface="Avenir"/>
            </a:endParaRPr>
          </a:p>
          <a:p>
            <a:pPr indent="0" lvl="0" marL="0" rtl="0" algn="ctr">
              <a:spcBef>
                <a:spcPts val="0"/>
              </a:spcBef>
              <a:spcAft>
                <a:spcPts val="0"/>
              </a:spcAft>
              <a:buNone/>
            </a:pPr>
            <a:r>
              <a:rPr lang="en" sz="6000">
                <a:solidFill>
                  <a:schemeClr val="dk1"/>
                </a:solidFill>
                <a:latin typeface="Avenir"/>
                <a:ea typeface="Avenir"/>
                <a:cs typeface="Avenir"/>
                <a:sym typeface="Avenir"/>
              </a:rPr>
              <a:t>REMARKS</a:t>
            </a:r>
            <a:endParaRPr sz="6000">
              <a:solidFill>
                <a:schemeClr val="dk1"/>
              </a:solidFill>
              <a:latin typeface="Avenir"/>
              <a:ea typeface="Avenir"/>
              <a:cs typeface="Avenir"/>
              <a:sym typeface="Aveni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pic>
        <p:nvPicPr>
          <p:cNvPr id="665" name="Google Shape;665;p131"/>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pic>
        <p:nvPicPr>
          <p:cNvPr id="670" name="Google Shape;670;p132"/>
          <p:cNvPicPr preferRelativeResize="0"/>
          <p:nvPr>
            <p:ph idx="2" type="pic"/>
          </p:nvPr>
        </p:nvPicPr>
        <p:blipFill rotWithShape="1">
          <a:blip r:embed="rId3">
            <a:alphaModFix/>
          </a:blip>
          <a:srcRect b="5571" l="0" r="0" t="5571"/>
          <a:stretch/>
        </p:blipFill>
        <p:spPr>
          <a:xfrm>
            <a:off x="0" y="-19048"/>
            <a:ext cx="9144000" cy="5143500"/>
          </a:xfrm>
          <a:prstGeom prst="rect">
            <a:avLst/>
          </a:prstGeom>
          <a:noFill/>
          <a:ln>
            <a:noFill/>
          </a:ln>
        </p:spPr>
      </p:pic>
      <p:sp>
        <p:nvSpPr>
          <p:cNvPr id="671" name="Google Shape;671;p132"/>
          <p:cNvSpPr/>
          <p:nvPr/>
        </p:nvSpPr>
        <p:spPr>
          <a:xfrm>
            <a:off x="660450" y="446250"/>
            <a:ext cx="7823100" cy="42510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72" name="Google Shape;672;p132"/>
          <p:cNvSpPr txBox="1"/>
          <p:nvPr/>
        </p:nvSpPr>
        <p:spPr>
          <a:xfrm>
            <a:off x="583950" y="1916879"/>
            <a:ext cx="7976100" cy="13896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dk1"/>
              </a:buClr>
              <a:buSzPts val="700"/>
              <a:buFont typeface="Arial"/>
              <a:buNone/>
            </a:pPr>
            <a:r>
              <a:rPr b="1" lang="en" sz="3600">
                <a:solidFill>
                  <a:srgbClr val="0386FF"/>
                </a:solidFill>
                <a:latin typeface="Montserrat"/>
                <a:ea typeface="Montserrat"/>
                <a:cs typeface="Montserrat"/>
                <a:sym typeface="Montserrat"/>
              </a:rPr>
              <a:t>DESIGN FOR OUR SENSES,</a:t>
            </a:r>
            <a:endParaRPr b="1" sz="3600">
              <a:solidFill>
                <a:srgbClr val="0386FF"/>
              </a:solidFill>
              <a:latin typeface="Montserrat"/>
              <a:ea typeface="Montserrat"/>
              <a:cs typeface="Montserrat"/>
              <a:sym typeface="Montserrat"/>
            </a:endParaRPr>
          </a:p>
          <a:p>
            <a:pPr indent="0" lvl="0" marL="0" rtl="0" algn="ctr">
              <a:spcBef>
                <a:spcPts val="0"/>
              </a:spcBef>
              <a:spcAft>
                <a:spcPts val="0"/>
              </a:spcAft>
              <a:buClr>
                <a:schemeClr val="dk1"/>
              </a:buClr>
              <a:buSzPts val="700"/>
              <a:buFont typeface="Arial"/>
              <a:buNone/>
            </a:pPr>
            <a:r>
              <a:rPr i="1" lang="en" sz="1800">
                <a:solidFill>
                  <a:srgbClr val="0386FF"/>
                </a:solidFill>
                <a:latin typeface="Adamina"/>
                <a:ea typeface="Adamina"/>
                <a:cs typeface="Adamina"/>
                <a:sym typeface="Adamina"/>
              </a:rPr>
              <a:t>not our devices!</a:t>
            </a:r>
            <a:endParaRPr b="1" i="1" sz="1200">
              <a:solidFill>
                <a:srgbClr val="434343"/>
              </a:solidFill>
              <a:latin typeface="Montserrat"/>
              <a:ea typeface="Montserrat"/>
              <a:cs typeface="Montserrat"/>
              <a:sym typeface="Montserrat"/>
            </a:endParaRPr>
          </a:p>
        </p:txBody>
      </p:sp>
      <p:pic>
        <p:nvPicPr>
          <p:cNvPr descr="pasted-image.pdf" id="673" name="Google Shape;673;p132"/>
          <p:cNvPicPr preferRelativeResize="0"/>
          <p:nvPr/>
        </p:nvPicPr>
        <p:blipFill rotWithShape="1">
          <a:blip r:embed="rId4">
            <a:alphaModFix amt="30000"/>
          </a:blip>
          <a:srcRect b="0" l="0" r="0" t="0"/>
          <a:stretch/>
        </p:blipFill>
        <p:spPr>
          <a:xfrm>
            <a:off x="4436700" y="4051128"/>
            <a:ext cx="270600" cy="309600"/>
          </a:xfrm>
          <a:prstGeom prst="rect">
            <a:avLst/>
          </a:prstGeom>
          <a:noFill/>
          <a:ln>
            <a:noFill/>
          </a:ln>
        </p:spPr>
      </p:pic>
      <p:sp>
        <p:nvSpPr>
          <p:cNvPr id="674" name="Google Shape;674;p132"/>
          <p:cNvSpPr/>
          <p:nvPr/>
        </p:nvSpPr>
        <p:spPr>
          <a:xfrm>
            <a:off x="4413600" y="3617911"/>
            <a:ext cx="316800" cy="25800"/>
          </a:xfrm>
          <a:prstGeom prst="rect">
            <a:avLst/>
          </a:prstGeom>
          <a:solidFill>
            <a:srgbClr val="0386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132"/>
          <p:cNvSpPr txBox="1"/>
          <p:nvPr/>
        </p:nvSpPr>
        <p:spPr>
          <a:xfrm>
            <a:off x="3072000" y="3686275"/>
            <a:ext cx="3000000" cy="30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0386FF"/>
                </a:solidFill>
                <a:latin typeface="Montserrat"/>
                <a:ea typeface="Montserrat"/>
                <a:cs typeface="Montserrat"/>
                <a:sym typeface="Montserrat"/>
              </a:rPr>
              <a:t>SILKA MIESNIEKS</a:t>
            </a:r>
            <a:endParaRPr>
              <a:solidFill>
                <a:srgbClr val="0386FF"/>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679" name="Shape 679"/>
        <p:cNvGrpSpPr/>
        <p:nvPr/>
      </p:nvGrpSpPr>
      <p:grpSpPr>
        <a:xfrm>
          <a:off x="0" y="0"/>
          <a:ext cx="0" cy="0"/>
          <a:chOff x="0" y="0"/>
          <a:chExt cx="0" cy="0"/>
        </a:xfrm>
      </p:grpSpPr>
      <p:pic>
        <p:nvPicPr>
          <p:cNvPr id="680" name="Google Shape;680;p133"/>
          <p:cNvPicPr preferRelativeResize="0"/>
          <p:nvPr>
            <p:ph idx="2" type="pic"/>
          </p:nvPr>
        </p:nvPicPr>
        <p:blipFill rotWithShape="1">
          <a:blip r:embed="rId3">
            <a:alphaModFix/>
          </a:blip>
          <a:srcRect b="5571" l="0" r="0" t="5571"/>
          <a:stretch/>
        </p:blipFill>
        <p:spPr>
          <a:xfrm>
            <a:off x="0" y="-19048"/>
            <a:ext cx="9144000" cy="5143500"/>
          </a:xfrm>
          <a:prstGeom prst="rect">
            <a:avLst/>
          </a:prstGeom>
          <a:noFill/>
          <a:ln>
            <a:noFill/>
          </a:ln>
        </p:spPr>
      </p:pic>
      <p:sp>
        <p:nvSpPr>
          <p:cNvPr id="681" name="Google Shape;681;p133"/>
          <p:cNvSpPr/>
          <p:nvPr/>
        </p:nvSpPr>
        <p:spPr>
          <a:xfrm>
            <a:off x="2423400" y="404100"/>
            <a:ext cx="4297200" cy="4297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b="1" sz="3000" strike="sngStrike">
              <a:solidFill>
                <a:srgbClr val="666666"/>
              </a:solidFill>
              <a:latin typeface="Montserrat"/>
              <a:ea typeface="Montserrat"/>
              <a:cs typeface="Montserrat"/>
              <a:sym typeface="Montserrat"/>
            </a:endParaRPr>
          </a:p>
          <a:p>
            <a:pPr indent="0" lvl="0" marL="0" rtl="0" algn="ctr">
              <a:lnSpc>
                <a:spcPct val="115000"/>
              </a:lnSpc>
              <a:spcBef>
                <a:spcPts val="0"/>
              </a:spcBef>
              <a:spcAft>
                <a:spcPts val="0"/>
              </a:spcAft>
              <a:buNone/>
            </a:pPr>
            <a:r>
              <a:rPr b="1" lang="en" sz="7200">
                <a:solidFill>
                  <a:srgbClr val="0386FF"/>
                </a:solidFill>
                <a:latin typeface="Montserrat"/>
                <a:ea typeface="Montserrat"/>
                <a:cs typeface="Montserrat"/>
                <a:sym typeface="Montserrat"/>
              </a:rPr>
              <a:t>1:0</a:t>
            </a:r>
            <a:endParaRPr b="1" sz="7200">
              <a:solidFill>
                <a:srgbClr val="0386FF"/>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b="1" sz="1800">
              <a:solidFill>
                <a:srgbClr val="0386FF"/>
              </a:solidFill>
              <a:latin typeface="Montserrat"/>
              <a:ea typeface="Montserrat"/>
              <a:cs typeface="Montserrat"/>
              <a:sym typeface="Montserra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685" name="Shape 685"/>
        <p:cNvGrpSpPr/>
        <p:nvPr/>
      </p:nvGrpSpPr>
      <p:grpSpPr>
        <a:xfrm>
          <a:off x="0" y="0"/>
          <a:ext cx="0" cy="0"/>
          <a:chOff x="0" y="0"/>
          <a:chExt cx="0" cy="0"/>
        </a:xfrm>
      </p:grpSpPr>
      <p:pic>
        <p:nvPicPr>
          <p:cNvPr id="686" name="Google Shape;686;p134"/>
          <p:cNvPicPr preferRelativeResize="0"/>
          <p:nvPr>
            <p:ph idx="2" type="pic"/>
          </p:nvPr>
        </p:nvPicPr>
        <p:blipFill rotWithShape="1">
          <a:blip r:embed="rId3">
            <a:alphaModFix/>
          </a:blip>
          <a:srcRect b="5571" l="0" r="0" t="5571"/>
          <a:stretch/>
        </p:blipFill>
        <p:spPr>
          <a:xfrm>
            <a:off x="0" y="-19048"/>
            <a:ext cx="9144000" cy="5143500"/>
          </a:xfrm>
          <a:prstGeom prst="rect">
            <a:avLst/>
          </a:prstGeom>
          <a:noFill/>
          <a:ln>
            <a:noFill/>
          </a:ln>
        </p:spPr>
      </p:pic>
      <p:sp>
        <p:nvSpPr>
          <p:cNvPr id="687" name="Google Shape;687;p134"/>
          <p:cNvSpPr/>
          <p:nvPr/>
        </p:nvSpPr>
        <p:spPr>
          <a:xfrm>
            <a:off x="2423400" y="404100"/>
            <a:ext cx="4297200" cy="4297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3000" strike="sngStrike">
                <a:solidFill>
                  <a:srgbClr val="0386FF"/>
                </a:solidFill>
                <a:latin typeface="Montserrat"/>
                <a:ea typeface="Montserrat"/>
                <a:cs typeface="Montserrat"/>
                <a:sym typeface="Montserrat"/>
              </a:rPr>
              <a:t>1:0</a:t>
            </a:r>
            <a:endParaRPr b="1" sz="3000" strike="sngStrike">
              <a:solidFill>
                <a:srgbClr val="0386FF"/>
              </a:solidFill>
              <a:latin typeface="Montserrat"/>
              <a:ea typeface="Montserrat"/>
              <a:cs typeface="Montserrat"/>
              <a:sym typeface="Montserrat"/>
            </a:endParaRPr>
          </a:p>
          <a:p>
            <a:pPr indent="0" lvl="0" marL="0" rtl="0" algn="ctr">
              <a:lnSpc>
                <a:spcPct val="115000"/>
              </a:lnSpc>
              <a:spcBef>
                <a:spcPts val="0"/>
              </a:spcBef>
              <a:spcAft>
                <a:spcPts val="0"/>
              </a:spcAft>
              <a:buNone/>
            </a:pPr>
            <a:r>
              <a:rPr b="1" lang="en" sz="7200">
                <a:solidFill>
                  <a:srgbClr val="0386FF"/>
                </a:solidFill>
                <a:latin typeface="Montserrat"/>
                <a:ea typeface="Montserrat"/>
                <a:cs typeface="Montserrat"/>
                <a:sym typeface="Montserrat"/>
              </a:rPr>
              <a:t>1:1</a:t>
            </a:r>
            <a:endParaRPr b="1" sz="7200">
              <a:solidFill>
                <a:srgbClr val="0386FF"/>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b="1" sz="1800">
              <a:solidFill>
                <a:srgbClr val="0386FF"/>
              </a:solidFill>
              <a:latin typeface="Montserrat"/>
              <a:ea typeface="Montserrat"/>
              <a:cs typeface="Montserrat"/>
              <a:sym typeface="Montserra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pic>
        <p:nvPicPr>
          <p:cNvPr id="692" name="Google Shape;692;p135"/>
          <p:cNvPicPr preferRelativeResize="0"/>
          <p:nvPr>
            <p:ph idx="2" type="pic"/>
          </p:nvPr>
        </p:nvPicPr>
        <p:blipFill rotWithShape="1">
          <a:blip r:embed="rId3">
            <a:alphaModFix/>
          </a:blip>
          <a:srcRect b="7749" l="0" r="0" t="7749"/>
          <a:stretch/>
        </p:blipFill>
        <p:spPr>
          <a:xfrm>
            <a:off x="0" y="-19048"/>
            <a:ext cx="9144000" cy="5143500"/>
          </a:xfrm>
          <a:prstGeom prst="rect">
            <a:avLst/>
          </a:prstGeom>
          <a:noFill/>
          <a:ln>
            <a:noFill/>
          </a:ln>
        </p:spPr>
      </p:pic>
      <p:sp>
        <p:nvSpPr>
          <p:cNvPr id="693" name="Google Shape;693;p135"/>
          <p:cNvSpPr/>
          <p:nvPr/>
        </p:nvSpPr>
        <p:spPr>
          <a:xfrm>
            <a:off x="528925" y="1566825"/>
            <a:ext cx="2300700" cy="2300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0386FF"/>
                </a:solidFill>
                <a:latin typeface="Adamina"/>
                <a:ea typeface="Adamina"/>
                <a:cs typeface="Adamina"/>
                <a:sym typeface="Adamina"/>
              </a:rPr>
              <a:t>Me &amp; peeps,</a:t>
            </a:r>
            <a:endParaRPr sz="1800">
              <a:solidFill>
                <a:srgbClr val="0386FF"/>
              </a:solidFill>
              <a:latin typeface="Adamina"/>
              <a:ea typeface="Adamina"/>
              <a:cs typeface="Adamina"/>
              <a:sym typeface="Adamina"/>
            </a:endParaRPr>
          </a:p>
          <a:p>
            <a:pPr indent="0" lvl="0" marL="0" rtl="0" algn="l">
              <a:lnSpc>
                <a:spcPct val="115000"/>
              </a:lnSpc>
              <a:spcBef>
                <a:spcPts val="0"/>
              </a:spcBef>
              <a:spcAft>
                <a:spcPts val="0"/>
              </a:spcAft>
              <a:buNone/>
            </a:pPr>
            <a:r>
              <a:rPr lang="en" sz="1800">
                <a:solidFill>
                  <a:srgbClr val="0386FF"/>
                </a:solidFill>
                <a:latin typeface="Adamina"/>
                <a:ea typeface="Adamina"/>
                <a:cs typeface="Adamina"/>
                <a:sym typeface="Adamina"/>
              </a:rPr>
              <a:t>Places &amp;</a:t>
            </a:r>
            <a:endParaRPr sz="1800">
              <a:solidFill>
                <a:srgbClr val="0386FF"/>
              </a:solidFill>
              <a:latin typeface="Adamina"/>
              <a:ea typeface="Adamina"/>
              <a:cs typeface="Adamina"/>
              <a:sym typeface="Adamina"/>
            </a:endParaRPr>
          </a:p>
          <a:p>
            <a:pPr indent="0" lvl="0" marL="0" rtl="0" algn="l">
              <a:lnSpc>
                <a:spcPct val="115000"/>
              </a:lnSpc>
              <a:spcBef>
                <a:spcPts val="0"/>
              </a:spcBef>
              <a:spcAft>
                <a:spcPts val="0"/>
              </a:spcAft>
              <a:buNone/>
            </a:pPr>
            <a:r>
              <a:rPr lang="en" sz="1800">
                <a:solidFill>
                  <a:srgbClr val="0386FF"/>
                </a:solidFill>
                <a:latin typeface="Adamina"/>
                <a:ea typeface="Adamina"/>
                <a:cs typeface="Adamina"/>
                <a:sym typeface="Adamina"/>
              </a:rPr>
              <a:t>Things</a:t>
            </a:r>
            <a:endParaRPr sz="1800">
              <a:solidFill>
                <a:srgbClr val="0386FF"/>
              </a:solidFill>
              <a:latin typeface="Adamina"/>
              <a:ea typeface="Adamina"/>
              <a:cs typeface="Adamina"/>
              <a:sym typeface="Adamina"/>
            </a:endParaRPr>
          </a:p>
        </p:txBody>
      </p:sp>
      <p:sp>
        <p:nvSpPr>
          <p:cNvPr id="694" name="Google Shape;694;p135"/>
          <p:cNvSpPr txBox="1"/>
          <p:nvPr/>
        </p:nvSpPr>
        <p:spPr>
          <a:xfrm>
            <a:off x="-960100" y="1251450"/>
            <a:ext cx="2798100" cy="1088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400">
                <a:solidFill>
                  <a:schemeClr val="lt1"/>
                </a:solidFill>
                <a:highlight>
                  <a:srgbClr val="0386FF"/>
                </a:highlight>
                <a:latin typeface="Montserrat"/>
                <a:ea typeface="Montserrat"/>
                <a:cs typeface="Montserrat"/>
                <a:sym typeface="Montserrat"/>
              </a:rPr>
              <a:t>REAL</a:t>
            </a:r>
            <a:endParaRPr b="1" sz="2400">
              <a:solidFill>
                <a:schemeClr val="lt1"/>
              </a:solidFill>
              <a:highlight>
                <a:srgbClr val="0386FF"/>
              </a:highlight>
              <a:latin typeface="Montserrat"/>
              <a:ea typeface="Montserrat"/>
              <a:cs typeface="Montserrat"/>
              <a:sym typeface="Montserrat"/>
            </a:endParaRPr>
          </a:p>
          <a:p>
            <a:pPr indent="0" lvl="0" marL="0" rtl="0" algn="r">
              <a:spcBef>
                <a:spcPts val="0"/>
              </a:spcBef>
              <a:spcAft>
                <a:spcPts val="0"/>
              </a:spcAft>
              <a:buNone/>
            </a:pPr>
            <a:r>
              <a:rPr b="1" lang="en" sz="2400">
                <a:solidFill>
                  <a:schemeClr val="lt1"/>
                </a:solidFill>
                <a:highlight>
                  <a:srgbClr val="0386FF"/>
                </a:highlight>
                <a:latin typeface="Montserrat"/>
                <a:ea typeface="Montserrat"/>
                <a:cs typeface="Montserrat"/>
                <a:sym typeface="Montserrat"/>
              </a:rPr>
              <a:t>WORLD</a:t>
            </a:r>
            <a:endParaRPr b="1" sz="2400">
              <a:solidFill>
                <a:schemeClr val="lt1"/>
              </a:solidFill>
              <a:highlight>
                <a:srgbClr val="0386FF"/>
              </a:highlight>
              <a:latin typeface="Montserrat"/>
              <a:ea typeface="Montserrat"/>
              <a:cs typeface="Montserrat"/>
              <a:sym typeface="Montserrat"/>
            </a:endParaRPr>
          </a:p>
        </p:txBody>
      </p:sp>
      <p:sp>
        <p:nvSpPr>
          <p:cNvPr id="695" name="Google Shape;695;p135"/>
          <p:cNvSpPr/>
          <p:nvPr/>
        </p:nvSpPr>
        <p:spPr>
          <a:xfrm>
            <a:off x="2506200" y="456600"/>
            <a:ext cx="4131600" cy="4192200"/>
          </a:xfrm>
          <a:prstGeom prst="ellipse">
            <a:avLst/>
          </a:prstGeom>
          <a:noFill/>
          <a:ln cap="flat" cmpd="sng" w="76200">
            <a:solidFill>
              <a:srgbClr val="FFFFFF"/>
            </a:solidFill>
            <a:prstDash val="lgDash"/>
            <a:round/>
            <a:headEnd len="sm" w="sm" type="none"/>
            <a:tailEnd len="sm" w="sm" type="none"/>
          </a:ln>
          <a:effectLst>
            <a:outerShdw blurRad="342900" rotWithShape="0" algn="bl" dir="9600000" dist="114300">
              <a:schemeClr val="lt1"/>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pic>
        <p:nvPicPr>
          <p:cNvPr id="700" name="Google Shape;700;p136"/>
          <p:cNvPicPr preferRelativeResize="0"/>
          <p:nvPr>
            <p:ph idx="2" type="pic"/>
          </p:nvPr>
        </p:nvPicPr>
        <p:blipFill rotWithShape="1">
          <a:blip r:embed="rId3">
            <a:alphaModFix/>
          </a:blip>
          <a:srcRect b="7749" l="0" r="0" t="7749"/>
          <a:stretch/>
        </p:blipFill>
        <p:spPr>
          <a:xfrm>
            <a:off x="0" y="-19048"/>
            <a:ext cx="9144000" cy="5143500"/>
          </a:xfrm>
          <a:prstGeom prst="rect">
            <a:avLst/>
          </a:prstGeom>
          <a:noFill/>
          <a:ln>
            <a:noFill/>
          </a:ln>
        </p:spPr>
      </p:pic>
      <p:sp>
        <p:nvSpPr>
          <p:cNvPr id="701" name="Google Shape;701;p136"/>
          <p:cNvSpPr/>
          <p:nvPr/>
        </p:nvSpPr>
        <p:spPr>
          <a:xfrm>
            <a:off x="2506200" y="456600"/>
            <a:ext cx="4131600" cy="4192200"/>
          </a:xfrm>
          <a:prstGeom prst="ellipse">
            <a:avLst/>
          </a:prstGeom>
          <a:noFill/>
          <a:ln cap="flat" cmpd="sng" w="76200">
            <a:solidFill>
              <a:srgbClr val="FFFFFF"/>
            </a:solidFill>
            <a:prstDash val="lgDash"/>
            <a:round/>
            <a:headEnd len="sm" w="sm" type="none"/>
            <a:tailEnd len="sm" w="sm" type="none"/>
          </a:ln>
          <a:effectLst>
            <a:outerShdw blurRad="342900" rotWithShape="0" algn="bl" dir="9600000" dist="114300">
              <a:schemeClr val="lt1"/>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136"/>
          <p:cNvSpPr/>
          <p:nvPr/>
        </p:nvSpPr>
        <p:spPr>
          <a:xfrm>
            <a:off x="528925" y="1566825"/>
            <a:ext cx="2300700" cy="2300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0386FF"/>
                </a:solidFill>
                <a:latin typeface="Adamina"/>
                <a:ea typeface="Adamina"/>
                <a:cs typeface="Adamina"/>
                <a:sym typeface="Adamina"/>
              </a:rPr>
              <a:t>Peeps,</a:t>
            </a:r>
            <a:endParaRPr sz="1800">
              <a:solidFill>
                <a:srgbClr val="0386FF"/>
              </a:solidFill>
              <a:latin typeface="Adamina"/>
              <a:ea typeface="Adamina"/>
              <a:cs typeface="Adamina"/>
              <a:sym typeface="Adamina"/>
            </a:endParaRPr>
          </a:p>
          <a:p>
            <a:pPr indent="0" lvl="0" marL="0" rtl="0" algn="l">
              <a:lnSpc>
                <a:spcPct val="115000"/>
              </a:lnSpc>
              <a:spcBef>
                <a:spcPts val="0"/>
              </a:spcBef>
              <a:spcAft>
                <a:spcPts val="0"/>
              </a:spcAft>
              <a:buNone/>
            </a:pPr>
            <a:r>
              <a:rPr lang="en" sz="1800">
                <a:solidFill>
                  <a:srgbClr val="0386FF"/>
                </a:solidFill>
                <a:latin typeface="Adamina"/>
                <a:ea typeface="Adamina"/>
                <a:cs typeface="Adamina"/>
                <a:sym typeface="Adamina"/>
              </a:rPr>
              <a:t>Places &amp;</a:t>
            </a:r>
            <a:endParaRPr sz="1800">
              <a:solidFill>
                <a:srgbClr val="0386FF"/>
              </a:solidFill>
              <a:latin typeface="Adamina"/>
              <a:ea typeface="Adamina"/>
              <a:cs typeface="Adamina"/>
              <a:sym typeface="Adamina"/>
            </a:endParaRPr>
          </a:p>
          <a:p>
            <a:pPr indent="0" lvl="0" marL="0" rtl="0" algn="l">
              <a:lnSpc>
                <a:spcPct val="115000"/>
              </a:lnSpc>
              <a:spcBef>
                <a:spcPts val="0"/>
              </a:spcBef>
              <a:spcAft>
                <a:spcPts val="0"/>
              </a:spcAft>
              <a:buNone/>
            </a:pPr>
            <a:r>
              <a:rPr lang="en" sz="1800">
                <a:solidFill>
                  <a:srgbClr val="0386FF"/>
                </a:solidFill>
                <a:latin typeface="Adamina"/>
                <a:ea typeface="Adamina"/>
                <a:cs typeface="Adamina"/>
                <a:sym typeface="Adamina"/>
              </a:rPr>
              <a:t>Things</a:t>
            </a:r>
            <a:endParaRPr sz="1800">
              <a:solidFill>
                <a:srgbClr val="0386FF"/>
              </a:solidFill>
              <a:latin typeface="Adamina"/>
              <a:ea typeface="Adamina"/>
              <a:cs typeface="Adamina"/>
              <a:sym typeface="Adamina"/>
            </a:endParaRPr>
          </a:p>
        </p:txBody>
      </p:sp>
      <p:sp>
        <p:nvSpPr>
          <p:cNvPr id="703" name="Google Shape;703;p136"/>
          <p:cNvSpPr/>
          <p:nvPr/>
        </p:nvSpPr>
        <p:spPr>
          <a:xfrm>
            <a:off x="5838050" y="158425"/>
            <a:ext cx="2300700" cy="2300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0386FF"/>
                </a:solidFill>
                <a:latin typeface="Adamina"/>
                <a:ea typeface="Adamina"/>
                <a:cs typeface="Adamina"/>
                <a:sym typeface="Adamina"/>
              </a:rPr>
              <a:t>Phones,</a:t>
            </a:r>
            <a:endParaRPr sz="1800">
              <a:solidFill>
                <a:srgbClr val="0386FF"/>
              </a:solidFill>
              <a:latin typeface="Adamina"/>
              <a:ea typeface="Adamina"/>
              <a:cs typeface="Adamina"/>
              <a:sym typeface="Adamina"/>
            </a:endParaRPr>
          </a:p>
          <a:p>
            <a:pPr indent="0" lvl="0" marL="0" rtl="0" algn="l">
              <a:lnSpc>
                <a:spcPct val="115000"/>
              </a:lnSpc>
              <a:spcBef>
                <a:spcPts val="0"/>
              </a:spcBef>
              <a:spcAft>
                <a:spcPts val="0"/>
              </a:spcAft>
              <a:buNone/>
            </a:pPr>
            <a:r>
              <a:rPr lang="en" sz="1800">
                <a:solidFill>
                  <a:srgbClr val="0386FF"/>
                </a:solidFill>
                <a:latin typeface="Adamina"/>
                <a:ea typeface="Adamina"/>
                <a:cs typeface="Adamina"/>
                <a:sym typeface="Adamina"/>
              </a:rPr>
              <a:t>Wearables &amp; IoT</a:t>
            </a:r>
            <a:endParaRPr sz="1800">
              <a:solidFill>
                <a:srgbClr val="0386FF"/>
              </a:solidFill>
              <a:latin typeface="Adamina"/>
              <a:ea typeface="Adamina"/>
              <a:cs typeface="Adamina"/>
              <a:sym typeface="Adamina"/>
            </a:endParaRPr>
          </a:p>
        </p:txBody>
      </p:sp>
      <p:sp>
        <p:nvSpPr>
          <p:cNvPr id="704" name="Google Shape;704;p136"/>
          <p:cNvSpPr/>
          <p:nvPr/>
        </p:nvSpPr>
        <p:spPr>
          <a:xfrm>
            <a:off x="5437150" y="2598137"/>
            <a:ext cx="2300700" cy="2300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0386FF"/>
                </a:solidFill>
                <a:latin typeface="Adamina"/>
                <a:ea typeface="Adamina"/>
                <a:cs typeface="Adamina"/>
                <a:sym typeface="Adamina"/>
              </a:rPr>
              <a:t>Multiplayer,</a:t>
            </a:r>
            <a:endParaRPr sz="1800">
              <a:solidFill>
                <a:srgbClr val="0386FF"/>
              </a:solidFill>
              <a:latin typeface="Adamina"/>
              <a:ea typeface="Adamina"/>
              <a:cs typeface="Adamina"/>
              <a:sym typeface="Adamina"/>
            </a:endParaRPr>
          </a:p>
          <a:p>
            <a:pPr indent="0" lvl="0" marL="0" rtl="0" algn="l">
              <a:lnSpc>
                <a:spcPct val="115000"/>
              </a:lnSpc>
              <a:spcBef>
                <a:spcPts val="0"/>
              </a:spcBef>
              <a:spcAft>
                <a:spcPts val="0"/>
              </a:spcAft>
              <a:buNone/>
            </a:pPr>
            <a:r>
              <a:rPr lang="en" sz="1800">
                <a:solidFill>
                  <a:srgbClr val="0386FF"/>
                </a:solidFill>
                <a:latin typeface="Adamina"/>
                <a:ea typeface="Adamina"/>
                <a:cs typeface="Adamina"/>
                <a:sym typeface="Adamina"/>
              </a:rPr>
              <a:t>ML/CV &amp; </a:t>
            </a:r>
            <a:br>
              <a:rPr lang="en" sz="1800">
                <a:solidFill>
                  <a:srgbClr val="0386FF"/>
                </a:solidFill>
                <a:latin typeface="Adamina"/>
                <a:ea typeface="Adamina"/>
                <a:cs typeface="Adamina"/>
                <a:sym typeface="Adamina"/>
              </a:rPr>
            </a:br>
            <a:r>
              <a:rPr lang="en" sz="1800">
                <a:solidFill>
                  <a:srgbClr val="0386FF"/>
                </a:solidFill>
                <a:latin typeface="Adamina"/>
                <a:ea typeface="Adamina"/>
                <a:cs typeface="Adamina"/>
                <a:sym typeface="Adamina"/>
              </a:rPr>
              <a:t>Data</a:t>
            </a:r>
            <a:endParaRPr sz="1800">
              <a:solidFill>
                <a:srgbClr val="0386FF"/>
              </a:solidFill>
              <a:latin typeface="Adamina"/>
              <a:ea typeface="Adamina"/>
              <a:cs typeface="Adamina"/>
              <a:sym typeface="Adamina"/>
            </a:endParaRPr>
          </a:p>
        </p:txBody>
      </p:sp>
      <p:sp>
        <p:nvSpPr>
          <p:cNvPr id="705" name="Google Shape;705;p136"/>
          <p:cNvSpPr txBox="1"/>
          <p:nvPr/>
        </p:nvSpPr>
        <p:spPr>
          <a:xfrm>
            <a:off x="-960100" y="1251450"/>
            <a:ext cx="2798100" cy="1088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400">
                <a:solidFill>
                  <a:schemeClr val="lt1"/>
                </a:solidFill>
                <a:highlight>
                  <a:srgbClr val="0386FF"/>
                </a:highlight>
                <a:latin typeface="Montserrat"/>
                <a:ea typeface="Montserrat"/>
                <a:cs typeface="Montserrat"/>
                <a:sym typeface="Montserrat"/>
              </a:rPr>
              <a:t>REAL</a:t>
            </a:r>
            <a:endParaRPr b="1" sz="2400">
              <a:solidFill>
                <a:schemeClr val="lt1"/>
              </a:solidFill>
              <a:highlight>
                <a:srgbClr val="0386FF"/>
              </a:highlight>
              <a:latin typeface="Montserrat"/>
              <a:ea typeface="Montserrat"/>
              <a:cs typeface="Montserrat"/>
              <a:sym typeface="Montserrat"/>
            </a:endParaRPr>
          </a:p>
          <a:p>
            <a:pPr indent="0" lvl="0" marL="0" rtl="0" algn="r">
              <a:spcBef>
                <a:spcPts val="0"/>
              </a:spcBef>
              <a:spcAft>
                <a:spcPts val="0"/>
              </a:spcAft>
              <a:buNone/>
            </a:pPr>
            <a:r>
              <a:rPr b="1" lang="en" sz="2400">
                <a:solidFill>
                  <a:schemeClr val="lt1"/>
                </a:solidFill>
                <a:highlight>
                  <a:srgbClr val="0386FF"/>
                </a:highlight>
                <a:latin typeface="Montserrat"/>
                <a:ea typeface="Montserrat"/>
                <a:cs typeface="Montserrat"/>
                <a:sym typeface="Montserrat"/>
              </a:rPr>
              <a:t>WORLD</a:t>
            </a:r>
            <a:endParaRPr b="1" sz="2400">
              <a:solidFill>
                <a:schemeClr val="lt1"/>
              </a:solidFill>
              <a:highlight>
                <a:srgbClr val="0386FF"/>
              </a:highlight>
              <a:latin typeface="Montserrat"/>
              <a:ea typeface="Montserrat"/>
              <a:cs typeface="Montserrat"/>
              <a:sym typeface="Montserrat"/>
            </a:endParaRPr>
          </a:p>
        </p:txBody>
      </p:sp>
      <p:sp>
        <p:nvSpPr>
          <p:cNvPr id="706" name="Google Shape;706;p136"/>
          <p:cNvSpPr txBox="1"/>
          <p:nvPr/>
        </p:nvSpPr>
        <p:spPr>
          <a:xfrm>
            <a:off x="7205055" y="372491"/>
            <a:ext cx="1773000" cy="55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highlight>
                  <a:srgbClr val="0386FF"/>
                </a:highlight>
                <a:latin typeface="Montserrat"/>
                <a:ea typeface="Montserrat"/>
                <a:cs typeface="Montserrat"/>
                <a:sym typeface="Montserrat"/>
              </a:rPr>
              <a:t>SENSORS</a:t>
            </a:r>
            <a:endParaRPr b="1" sz="2400">
              <a:solidFill>
                <a:schemeClr val="lt1"/>
              </a:solidFill>
              <a:highlight>
                <a:srgbClr val="0386FF"/>
              </a:highlight>
              <a:latin typeface="Montserrat"/>
              <a:ea typeface="Montserrat"/>
              <a:cs typeface="Montserrat"/>
              <a:sym typeface="Montserrat"/>
            </a:endParaRPr>
          </a:p>
        </p:txBody>
      </p:sp>
      <p:sp>
        <p:nvSpPr>
          <p:cNvPr id="707" name="Google Shape;707;p136"/>
          <p:cNvSpPr txBox="1"/>
          <p:nvPr/>
        </p:nvSpPr>
        <p:spPr>
          <a:xfrm>
            <a:off x="6898550" y="3973250"/>
            <a:ext cx="2245500" cy="55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highlight>
                  <a:srgbClr val="0386FF"/>
                </a:highlight>
                <a:latin typeface="Montserrat"/>
                <a:ea typeface="Montserrat"/>
                <a:cs typeface="Montserrat"/>
                <a:sym typeface="Montserrat"/>
              </a:rPr>
              <a:t>ECOSYSTEM</a:t>
            </a:r>
            <a:endParaRPr b="1" sz="2400">
              <a:solidFill>
                <a:schemeClr val="lt1"/>
              </a:solidFill>
              <a:highlight>
                <a:srgbClr val="0386FF"/>
              </a:highlight>
              <a:latin typeface="Montserrat"/>
              <a:ea typeface="Montserrat"/>
              <a:cs typeface="Montserrat"/>
              <a:sym typeface="Montserra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pic>
        <p:nvPicPr>
          <p:cNvPr id="712" name="Google Shape;712;p137"/>
          <p:cNvPicPr preferRelativeResize="0"/>
          <p:nvPr>
            <p:ph idx="2" type="pic"/>
          </p:nvPr>
        </p:nvPicPr>
        <p:blipFill rotWithShape="1">
          <a:blip r:embed="rId3">
            <a:alphaModFix/>
          </a:blip>
          <a:srcRect b="5571" l="0" r="0" t="5571"/>
          <a:stretch/>
        </p:blipFill>
        <p:spPr>
          <a:xfrm>
            <a:off x="0" y="-19048"/>
            <a:ext cx="9144000" cy="5143500"/>
          </a:xfrm>
          <a:prstGeom prst="rect">
            <a:avLst/>
          </a:prstGeom>
          <a:noFill/>
          <a:ln>
            <a:noFill/>
          </a:ln>
        </p:spPr>
      </p:pic>
      <p:sp>
        <p:nvSpPr>
          <p:cNvPr id="713" name="Google Shape;713;p137"/>
          <p:cNvSpPr/>
          <p:nvPr/>
        </p:nvSpPr>
        <p:spPr>
          <a:xfrm>
            <a:off x="5245100" y="386302"/>
            <a:ext cx="2878800" cy="2878800"/>
          </a:xfrm>
          <a:prstGeom prst="ellipse">
            <a:avLst/>
          </a:prstGeom>
          <a:noFill/>
          <a:ln cap="flat" cmpd="sng" w="114300">
            <a:solidFill>
              <a:srgbClr val="FFFFFF"/>
            </a:solidFill>
            <a:prstDash val="dash"/>
            <a:round/>
            <a:headEnd len="sm" w="sm" type="none"/>
            <a:tailEnd len="sm" w="sm" type="none"/>
          </a:ln>
          <a:effectLst>
            <a:outerShdw blurRad="342900" rotWithShape="0" algn="bl" dir="5400000" dist="9525">
              <a:srgbClr val="FFFFFF"/>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0000"/>
              </a:highlight>
            </a:endParaRPr>
          </a:p>
        </p:txBody>
      </p:sp>
      <p:cxnSp>
        <p:nvCxnSpPr>
          <p:cNvPr id="714" name="Google Shape;714;p137"/>
          <p:cNvCxnSpPr/>
          <p:nvPr/>
        </p:nvCxnSpPr>
        <p:spPr>
          <a:xfrm flipH="1" rot="10800000">
            <a:off x="2607846" y="2335947"/>
            <a:ext cx="2726100" cy="1632300"/>
          </a:xfrm>
          <a:prstGeom prst="straightConnector1">
            <a:avLst/>
          </a:prstGeom>
          <a:noFill/>
          <a:ln cap="flat" cmpd="sng" w="152400">
            <a:solidFill>
              <a:srgbClr val="FFFFFF"/>
            </a:solidFill>
            <a:prstDash val="solid"/>
            <a:round/>
            <a:headEnd len="med" w="med" type="diamond"/>
            <a:tailEnd len="med" w="med" type="none"/>
          </a:ln>
        </p:spPr>
      </p:cxnSp>
      <p:sp>
        <p:nvSpPr>
          <p:cNvPr id="715" name="Google Shape;715;p137"/>
          <p:cNvSpPr txBox="1"/>
          <p:nvPr/>
        </p:nvSpPr>
        <p:spPr>
          <a:xfrm>
            <a:off x="5321300" y="1473350"/>
            <a:ext cx="3425100" cy="55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chemeClr val="lt1"/>
                </a:solidFill>
                <a:highlight>
                  <a:srgbClr val="0386FF"/>
                </a:highlight>
                <a:latin typeface="Montserrat"/>
                <a:ea typeface="Montserrat"/>
                <a:cs typeface="Montserrat"/>
                <a:sym typeface="Montserrat"/>
              </a:rPr>
              <a:t>PERCEPTION</a:t>
            </a:r>
            <a:endParaRPr b="1" sz="3600">
              <a:solidFill>
                <a:schemeClr val="lt1"/>
              </a:solidFill>
              <a:highlight>
                <a:srgbClr val="0386FF"/>
              </a:highlight>
              <a:latin typeface="Montserrat"/>
              <a:ea typeface="Montserrat"/>
              <a:cs typeface="Montserrat"/>
              <a:sym typeface="Montserrat"/>
            </a:endParaRPr>
          </a:p>
        </p:txBody>
      </p:sp>
      <p:sp>
        <p:nvSpPr>
          <p:cNvPr id="716" name="Google Shape;716;p137"/>
          <p:cNvSpPr txBox="1"/>
          <p:nvPr/>
        </p:nvSpPr>
        <p:spPr>
          <a:xfrm>
            <a:off x="6625" y="3638175"/>
            <a:ext cx="2245500" cy="552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3600">
                <a:solidFill>
                  <a:schemeClr val="lt1"/>
                </a:solidFill>
                <a:highlight>
                  <a:srgbClr val="0386FF"/>
                </a:highlight>
                <a:latin typeface="Montserrat"/>
                <a:ea typeface="Montserrat"/>
                <a:cs typeface="Montserrat"/>
                <a:sym typeface="Montserrat"/>
              </a:rPr>
              <a:t>PIXEL</a:t>
            </a:r>
            <a:endParaRPr b="1" sz="3600">
              <a:solidFill>
                <a:schemeClr val="lt1"/>
              </a:solidFill>
              <a:highlight>
                <a:srgbClr val="0386FF"/>
              </a:highlight>
              <a:latin typeface="Montserrat"/>
              <a:ea typeface="Montserrat"/>
              <a:cs typeface="Montserrat"/>
              <a:sym typeface="Montserra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pic>
        <p:nvPicPr>
          <p:cNvPr id="721" name="Google Shape;721;p138"/>
          <p:cNvPicPr preferRelativeResize="0"/>
          <p:nvPr>
            <p:ph idx="2" type="pic"/>
          </p:nvPr>
        </p:nvPicPr>
        <p:blipFill rotWithShape="1">
          <a:blip r:embed="rId3">
            <a:alphaModFix/>
          </a:blip>
          <a:srcRect b="7949" l="0" r="0" t="7940"/>
          <a:stretch/>
        </p:blipFill>
        <p:spPr>
          <a:xfrm>
            <a:off x="0" y="-19048"/>
            <a:ext cx="9144000" cy="5143500"/>
          </a:xfrm>
          <a:prstGeom prst="rect">
            <a:avLst/>
          </a:prstGeom>
          <a:noFill/>
          <a:ln>
            <a:noFill/>
          </a:ln>
        </p:spPr>
      </p:pic>
      <p:sp>
        <p:nvSpPr>
          <p:cNvPr id="722" name="Google Shape;722;p138"/>
          <p:cNvSpPr/>
          <p:nvPr/>
        </p:nvSpPr>
        <p:spPr>
          <a:xfrm>
            <a:off x="660394" y="446259"/>
            <a:ext cx="7823100" cy="42510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descr="pasted-image.pdf" id="723" name="Google Shape;723;p138"/>
          <p:cNvPicPr preferRelativeResize="0"/>
          <p:nvPr/>
        </p:nvPicPr>
        <p:blipFill rotWithShape="1">
          <a:blip r:embed="rId4">
            <a:alphaModFix/>
          </a:blip>
          <a:srcRect b="0" l="0" r="0" t="0"/>
          <a:stretch/>
        </p:blipFill>
        <p:spPr>
          <a:xfrm>
            <a:off x="4392853" y="4034477"/>
            <a:ext cx="358200" cy="409500"/>
          </a:xfrm>
          <a:prstGeom prst="rect">
            <a:avLst/>
          </a:prstGeom>
          <a:noFill/>
          <a:ln>
            <a:noFill/>
          </a:ln>
        </p:spPr>
      </p:pic>
      <p:sp>
        <p:nvSpPr>
          <p:cNvPr id="724" name="Google Shape;724;p138"/>
          <p:cNvSpPr txBox="1"/>
          <p:nvPr/>
        </p:nvSpPr>
        <p:spPr>
          <a:xfrm>
            <a:off x="1218450" y="2105008"/>
            <a:ext cx="6707100" cy="1365300"/>
          </a:xfrm>
          <a:prstGeom prst="rect">
            <a:avLst/>
          </a:prstGeom>
          <a:noFill/>
          <a:ln>
            <a:noFill/>
          </a:ln>
        </p:spPr>
        <p:txBody>
          <a:bodyPr anchorCtr="0" anchor="t" bIns="34275" lIns="68575" spcFirstLastPara="1" rIns="68575" wrap="square" tIns="34275">
            <a:noAutofit/>
          </a:bodyPr>
          <a:lstStyle/>
          <a:p>
            <a:pPr indent="0" lvl="0" marL="0" marR="0" rtl="0" algn="ctr">
              <a:lnSpc>
                <a:spcPct val="80000"/>
              </a:lnSpc>
              <a:spcBef>
                <a:spcPts val="0"/>
              </a:spcBef>
              <a:spcAft>
                <a:spcPts val="0"/>
              </a:spcAft>
              <a:buClr>
                <a:srgbClr val="000000"/>
              </a:buClr>
              <a:buSzPts val="2400"/>
              <a:buFont typeface="Arial"/>
              <a:buNone/>
            </a:pPr>
            <a:r>
              <a:rPr b="1" lang="en" sz="4100">
                <a:solidFill>
                  <a:srgbClr val="EE5050"/>
                </a:solidFill>
                <a:latin typeface="Montserrat"/>
                <a:ea typeface="Montserrat"/>
                <a:cs typeface="Montserrat"/>
                <a:sym typeface="Montserrat"/>
              </a:rPr>
              <a:t>A NEW DESIGN SYSTEM</a:t>
            </a:r>
            <a:endParaRPr b="1" sz="4100">
              <a:solidFill>
                <a:srgbClr val="EE5050"/>
              </a:solidFill>
              <a:latin typeface="Montserrat"/>
              <a:ea typeface="Montserrat"/>
              <a:cs typeface="Montserrat"/>
              <a:sym typeface="Montserrat"/>
            </a:endParaRPr>
          </a:p>
          <a:p>
            <a:pPr indent="0" lvl="0" marL="0" rtl="0" algn="ctr">
              <a:spcBef>
                <a:spcPts val="0"/>
              </a:spcBef>
              <a:spcAft>
                <a:spcPts val="0"/>
              </a:spcAft>
              <a:buClr>
                <a:schemeClr val="dk1"/>
              </a:buClr>
              <a:buSzPts val="700"/>
              <a:buFont typeface="Arial"/>
              <a:buNone/>
            </a:pPr>
            <a:r>
              <a:rPr i="1" lang="en" sz="1800">
                <a:solidFill>
                  <a:srgbClr val="EE5050"/>
                </a:solidFill>
                <a:latin typeface="Adamina"/>
                <a:ea typeface="Adamina"/>
                <a:cs typeface="Adamina"/>
                <a:sym typeface="Adamina"/>
              </a:rPr>
              <a:t>for Spatial Computing</a:t>
            </a:r>
            <a:endParaRPr b="1" sz="4100">
              <a:solidFill>
                <a:srgbClr val="EE5050"/>
              </a:solidFill>
              <a:latin typeface="Montserrat"/>
              <a:ea typeface="Montserrat"/>
              <a:cs typeface="Montserrat"/>
              <a:sym typeface="Montserra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pic>
        <p:nvPicPr>
          <p:cNvPr id="729" name="Google Shape;729;p139"/>
          <p:cNvPicPr preferRelativeResize="0"/>
          <p:nvPr>
            <p:ph idx="2" type="pic"/>
          </p:nvPr>
        </p:nvPicPr>
        <p:blipFill rotWithShape="1">
          <a:blip r:embed="rId3">
            <a:alphaModFix/>
          </a:blip>
          <a:srcRect b="7949" l="0" r="0" t="7940"/>
          <a:stretch/>
        </p:blipFill>
        <p:spPr>
          <a:xfrm>
            <a:off x="0" y="-19048"/>
            <a:ext cx="9144000" cy="5143500"/>
          </a:xfrm>
          <a:prstGeom prst="rect">
            <a:avLst/>
          </a:prstGeom>
          <a:noFill/>
          <a:ln>
            <a:noFill/>
          </a:ln>
        </p:spPr>
      </p:pic>
      <p:sp>
        <p:nvSpPr>
          <p:cNvPr id="730" name="Google Shape;730;p139"/>
          <p:cNvSpPr/>
          <p:nvPr/>
        </p:nvSpPr>
        <p:spPr>
          <a:xfrm>
            <a:off x="660394" y="446259"/>
            <a:ext cx="7823100" cy="42510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descr="pasted-image.pdf" id="731" name="Google Shape;731;p139"/>
          <p:cNvPicPr preferRelativeResize="0"/>
          <p:nvPr/>
        </p:nvPicPr>
        <p:blipFill rotWithShape="1">
          <a:blip r:embed="rId4">
            <a:alphaModFix/>
          </a:blip>
          <a:srcRect b="0" l="0" r="0" t="0"/>
          <a:stretch/>
        </p:blipFill>
        <p:spPr>
          <a:xfrm>
            <a:off x="4392853" y="4034477"/>
            <a:ext cx="358200" cy="409500"/>
          </a:xfrm>
          <a:prstGeom prst="rect">
            <a:avLst/>
          </a:prstGeom>
          <a:noFill/>
          <a:ln>
            <a:noFill/>
          </a:ln>
        </p:spPr>
      </p:pic>
      <p:sp>
        <p:nvSpPr>
          <p:cNvPr id="732" name="Google Shape;732;p139"/>
          <p:cNvSpPr txBox="1"/>
          <p:nvPr/>
        </p:nvSpPr>
        <p:spPr>
          <a:xfrm>
            <a:off x="1140200" y="1953745"/>
            <a:ext cx="6707100" cy="13653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dk1"/>
              </a:buClr>
              <a:buSzPts val="700"/>
              <a:buFont typeface="Arial"/>
              <a:buNone/>
            </a:pPr>
            <a:r>
              <a:rPr i="1" lang="en" sz="1800">
                <a:solidFill>
                  <a:srgbClr val="EE5050"/>
                </a:solidFill>
                <a:latin typeface="Adamina"/>
                <a:ea typeface="Adamina"/>
                <a:cs typeface="Adamina"/>
                <a:sym typeface="Adamina"/>
              </a:rPr>
              <a:t>We call it,</a:t>
            </a:r>
            <a:endParaRPr i="1" sz="1800">
              <a:solidFill>
                <a:srgbClr val="EE5050"/>
              </a:solidFill>
              <a:latin typeface="Adamina"/>
              <a:ea typeface="Adamina"/>
              <a:cs typeface="Adamina"/>
              <a:sym typeface="Adamina"/>
            </a:endParaRPr>
          </a:p>
          <a:p>
            <a:pPr indent="0" lvl="0" marL="0" rtl="0" algn="ctr">
              <a:spcBef>
                <a:spcPts val="0"/>
              </a:spcBef>
              <a:spcAft>
                <a:spcPts val="0"/>
              </a:spcAft>
              <a:buClr>
                <a:schemeClr val="dk1"/>
              </a:buClr>
              <a:buSzPts val="700"/>
              <a:buFont typeface="Arial"/>
              <a:buNone/>
            </a:pPr>
            <a:r>
              <a:rPr b="1" lang="en" sz="4100">
                <a:solidFill>
                  <a:srgbClr val="EE5050"/>
                </a:solidFill>
                <a:latin typeface="Montserrat"/>
                <a:ea typeface="Montserrat"/>
                <a:cs typeface="Montserrat"/>
                <a:sym typeface="Montserrat"/>
              </a:rPr>
              <a:t>SENSORY DESIGN</a:t>
            </a:r>
            <a:endParaRPr b="1" sz="4100">
              <a:solidFill>
                <a:srgbClr val="EE5050"/>
              </a:solidFill>
              <a:latin typeface="Montserrat"/>
              <a:ea typeface="Montserrat"/>
              <a:cs typeface="Montserrat"/>
              <a:sym typeface="Montserrat"/>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pic>
        <p:nvPicPr>
          <p:cNvPr id="737" name="Google Shape;737;p140"/>
          <p:cNvPicPr preferRelativeResize="0"/>
          <p:nvPr>
            <p:ph idx="2" type="pic"/>
          </p:nvPr>
        </p:nvPicPr>
        <p:blipFill rotWithShape="1">
          <a:blip r:embed="rId3">
            <a:alphaModFix/>
          </a:blip>
          <a:srcRect b="7949" l="0" r="0" t="7940"/>
          <a:stretch/>
        </p:blipFill>
        <p:spPr>
          <a:xfrm>
            <a:off x="0" y="2"/>
            <a:ext cx="9144000" cy="5143500"/>
          </a:xfrm>
          <a:prstGeom prst="rect">
            <a:avLst/>
          </a:prstGeom>
          <a:noFill/>
          <a:ln>
            <a:noFill/>
          </a:ln>
        </p:spPr>
      </p:pic>
      <p:sp>
        <p:nvSpPr>
          <p:cNvPr id="738" name="Google Shape;738;p140"/>
          <p:cNvSpPr txBox="1"/>
          <p:nvPr/>
        </p:nvSpPr>
        <p:spPr>
          <a:xfrm>
            <a:off x="1218450" y="1766777"/>
            <a:ext cx="6707100" cy="13653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dk1"/>
              </a:buClr>
              <a:buSzPts val="700"/>
              <a:buFont typeface="Arial"/>
              <a:buNone/>
            </a:pPr>
            <a:r>
              <a:t/>
            </a:r>
            <a:endParaRPr i="1" sz="2400">
              <a:solidFill>
                <a:srgbClr val="FFFFFF"/>
              </a:solidFill>
              <a:latin typeface="Adamina"/>
              <a:ea typeface="Adamina"/>
              <a:cs typeface="Adamina"/>
              <a:sym typeface="Adamina"/>
            </a:endParaRPr>
          </a:p>
        </p:txBody>
      </p:sp>
      <p:pic>
        <p:nvPicPr>
          <p:cNvPr descr="pasted-image.pdf" id="739" name="Google Shape;739;p140"/>
          <p:cNvPicPr preferRelativeResize="0"/>
          <p:nvPr/>
        </p:nvPicPr>
        <p:blipFill rotWithShape="1">
          <a:blip r:embed="rId4">
            <a:alphaModFix/>
          </a:blip>
          <a:srcRect b="0" l="0" r="0" t="0"/>
          <a:stretch/>
        </p:blipFill>
        <p:spPr>
          <a:xfrm>
            <a:off x="4518237" y="4104654"/>
            <a:ext cx="316800" cy="362400"/>
          </a:xfrm>
          <a:prstGeom prst="rect">
            <a:avLst/>
          </a:prstGeom>
          <a:noFill/>
          <a:ln>
            <a:noFill/>
          </a:ln>
        </p:spPr>
      </p:pic>
      <p:sp>
        <p:nvSpPr>
          <p:cNvPr id="740" name="Google Shape;740;p140"/>
          <p:cNvSpPr/>
          <p:nvPr/>
        </p:nvSpPr>
        <p:spPr>
          <a:xfrm>
            <a:off x="923400" y="532549"/>
            <a:ext cx="7297200" cy="7297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i="1" lang="en" sz="3000">
                <a:solidFill>
                  <a:srgbClr val="FF0000"/>
                </a:solidFill>
                <a:latin typeface="Adamina"/>
                <a:ea typeface="Adamina"/>
                <a:cs typeface="Adamina"/>
                <a:sym typeface="Adamina"/>
              </a:rPr>
              <a:t>“Spatial Computing is </a:t>
            </a:r>
            <a:br>
              <a:rPr i="1" lang="en" sz="3000">
                <a:solidFill>
                  <a:srgbClr val="FF0000"/>
                </a:solidFill>
                <a:latin typeface="Adamina"/>
                <a:ea typeface="Adamina"/>
                <a:cs typeface="Adamina"/>
                <a:sym typeface="Adamina"/>
              </a:rPr>
            </a:br>
            <a:r>
              <a:rPr i="1" lang="en" sz="3000">
                <a:solidFill>
                  <a:srgbClr val="FF0000"/>
                </a:solidFill>
                <a:latin typeface="Adamina"/>
                <a:ea typeface="Adamina"/>
                <a:cs typeface="Adamina"/>
                <a:sym typeface="Adamina"/>
              </a:rPr>
              <a:t>the juiciest design problem on the planet.”</a:t>
            </a:r>
            <a:endParaRPr i="1" sz="3000">
              <a:solidFill>
                <a:srgbClr val="FF0000"/>
              </a:solidFill>
              <a:latin typeface="Adamina"/>
              <a:ea typeface="Adamina"/>
              <a:cs typeface="Adamina"/>
              <a:sym typeface="Adamina"/>
            </a:endParaRPr>
          </a:p>
          <a:p>
            <a:pPr indent="0" lvl="0" marL="0" rtl="0" algn="ctr">
              <a:lnSpc>
                <a:spcPct val="115000"/>
              </a:lnSpc>
              <a:spcBef>
                <a:spcPts val="0"/>
              </a:spcBef>
              <a:spcAft>
                <a:spcPts val="0"/>
              </a:spcAft>
              <a:buNone/>
            </a:pPr>
            <a:r>
              <a:rPr i="1" lang="en" sz="1800">
                <a:solidFill>
                  <a:srgbClr val="FF0000"/>
                </a:solidFill>
                <a:latin typeface="Montserrat Light"/>
                <a:ea typeface="Montserrat Light"/>
                <a:cs typeface="Montserrat Light"/>
                <a:sym typeface="Montserrat Light"/>
              </a:rPr>
              <a:t>Robin Hunicke, CEO Funomena</a:t>
            </a:r>
            <a:endParaRPr i="1" sz="1800">
              <a:solidFill>
                <a:srgbClr val="FF0000"/>
              </a:solidFill>
              <a:latin typeface="Montserrat Light"/>
              <a:ea typeface="Montserrat Light"/>
              <a:cs typeface="Montserrat Light"/>
              <a:sym typeface="Montserrat Light"/>
            </a:endParaRPr>
          </a:p>
          <a:p>
            <a:pPr indent="0" lvl="0" marL="0" rtl="0" algn="l">
              <a:spcBef>
                <a:spcPts val="0"/>
              </a:spcBef>
              <a:spcAft>
                <a:spcPts val="0"/>
              </a:spcAft>
              <a:buNone/>
            </a:pPr>
            <a:r>
              <a:t/>
            </a:r>
            <a:endParaRPr i="1" sz="1800">
              <a:solidFill>
                <a:srgbClr val="FF0000"/>
              </a:solidFill>
              <a:latin typeface="Montserrat Light"/>
              <a:ea typeface="Montserrat Light"/>
              <a:cs typeface="Montserrat Light"/>
              <a:sym typeface="Montserrat Light"/>
            </a:endParaRPr>
          </a:p>
          <a:p>
            <a:pPr indent="0" lvl="0" marL="0" rtl="0" algn="ctr">
              <a:spcBef>
                <a:spcPts val="0"/>
              </a:spcBef>
              <a:spcAft>
                <a:spcPts val="0"/>
              </a:spcAft>
              <a:buNone/>
            </a:pPr>
            <a:r>
              <a:t/>
            </a:r>
            <a:endParaRPr i="1" sz="1800">
              <a:solidFill>
                <a:srgbClr val="FF0000"/>
              </a:solidFill>
              <a:latin typeface="Montserrat Light"/>
              <a:ea typeface="Montserrat Light"/>
              <a:cs typeface="Montserrat Light"/>
              <a:sym typeface="Montserrat Light"/>
            </a:endParaRPr>
          </a:p>
          <a:p>
            <a:pPr indent="0" lvl="0" marL="0" rtl="0" algn="ctr">
              <a:spcBef>
                <a:spcPts val="0"/>
              </a:spcBef>
              <a:spcAft>
                <a:spcPts val="0"/>
              </a:spcAft>
              <a:buNone/>
            </a:pPr>
            <a:r>
              <a:t/>
            </a:r>
            <a:endParaRPr i="1" sz="1800">
              <a:solidFill>
                <a:srgbClr val="FF0000"/>
              </a:solidFill>
              <a:latin typeface="Montserrat Light"/>
              <a:ea typeface="Montserrat Light"/>
              <a:cs typeface="Montserrat Light"/>
              <a:sym typeface="Montserrat Light"/>
            </a:endParaRPr>
          </a:p>
          <a:p>
            <a:pPr indent="0" lvl="0" marL="0" rtl="0" algn="ctr">
              <a:spcBef>
                <a:spcPts val="0"/>
              </a:spcBef>
              <a:spcAft>
                <a:spcPts val="0"/>
              </a:spcAft>
              <a:buNone/>
            </a:pPr>
            <a:r>
              <a:t/>
            </a:r>
            <a:endParaRPr i="1" sz="1800">
              <a:solidFill>
                <a:srgbClr val="FF0000"/>
              </a:solidFill>
              <a:latin typeface="Montserrat Light"/>
              <a:ea typeface="Montserrat Light"/>
              <a:cs typeface="Montserrat Light"/>
              <a:sym typeface="Montserrat Light"/>
            </a:endParaRPr>
          </a:p>
          <a:p>
            <a:pPr indent="0" lvl="0" marL="0" rtl="0" algn="ctr">
              <a:spcBef>
                <a:spcPts val="0"/>
              </a:spcBef>
              <a:spcAft>
                <a:spcPts val="0"/>
              </a:spcAft>
              <a:buNone/>
            </a:pPr>
            <a:r>
              <a:t/>
            </a:r>
            <a:endParaRPr i="1" sz="1800">
              <a:solidFill>
                <a:srgbClr val="FF0000"/>
              </a:solidFill>
              <a:latin typeface="Montserrat Light"/>
              <a:ea typeface="Montserrat Light"/>
              <a:cs typeface="Montserrat Light"/>
              <a:sym typeface="Montserrat Light"/>
            </a:endParaRPr>
          </a:p>
          <a:p>
            <a:pPr indent="0" lvl="0" marL="0" rtl="0" algn="ctr">
              <a:spcBef>
                <a:spcPts val="0"/>
              </a:spcBef>
              <a:spcAft>
                <a:spcPts val="0"/>
              </a:spcAft>
              <a:buNone/>
            </a:pPr>
            <a:r>
              <a:t/>
            </a:r>
            <a:endParaRPr i="1" sz="1800">
              <a:solidFill>
                <a:srgbClr val="FF0000"/>
              </a:solidFill>
              <a:latin typeface="Montserrat Light"/>
              <a:ea typeface="Montserrat Light"/>
              <a:cs typeface="Montserrat Light"/>
              <a:sym typeface="Montserrat Light"/>
            </a:endParaRPr>
          </a:p>
          <a:p>
            <a:pPr indent="0" lvl="0" marL="0" rtl="0" algn="ctr">
              <a:spcBef>
                <a:spcPts val="0"/>
              </a:spcBef>
              <a:spcAft>
                <a:spcPts val="0"/>
              </a:spcAft>
              <a:buNone/>
            </a:pPr>
            <a:r>
              <a:t/>
            </a:r>
            <a:endParaRPr i="1" sz="1800">
              <a:solidFill>
                <a:srgbClr val="FF0000"/>
              </a:solidFill>
              <a:latin typeface="Montserrat Light"/>
              <a:ea typeface="Montserrat Light"/>
              <a:cs typeface="Montserrat Light"/>
              <a:sym typeface="Montserrat Light"/>
            </a:endParaRPr>
          </a:p>
          <a:p>
            <a:pPr indent="0" lvl="0" marL="0" rtl="0" algn="ctr">
              <a:spcBef>
                <a:spcPts val="0"/>
              </a:spcBef>
              <a:spcAft>
                <a:spcPts val="0"/>
              </a:spcAft>
              <a:buNone/>
            </a:pPr>
            <a:r>
              <a:t/>
            </a:r>
            <a:endParaRPr i="1" sz="1800">
              <a:solidFill>
                <a:srgbClr val="FF0000"/>
              </a:solidFill>
              <a:latin typeface="Montserrat Light"/>
              <a:ea typeface="Montserrat Light"/>
              <a:cs typeface="Montserrat Light"/>
              <a:sym typeface="Montserrat Light"/>
            </a:endParaRPr>
          </a:p>
          <a:p>
            <a:pPr indent="0" lvl="0" marL="0" rtl="0" algn="ctr">
              <a:spcBef>
                <a:spcPts val="0"/>
              </a:spcBef>
              <a:spcAft>
                <a:spcPts val="0"/>
              </a:spcAft>
              <a:buClr>
                <a:schemeClr val="dk1"/>
              </a:buClr>
              <a:buSzPts val="700"/>
              <a:buFont typeface="Arial"/>
              <a:buNone/>
            </a:pPr>
            <a:r>
              <a:t/>
            </a:r>
            <a:endParaRPr i="1" sz="1800">
              <a:solidFill>
                <a:srgbClr val="FF0000"/>
              </a:solidFill>
              <a:latin typeface="Montserrat Light"/>
              <a:ea typeface="Montserrat Light"/>
              <a:cs typeface="Montserrat Light"/>
              <a:sym typeface="Montserrat Light"/>
            </a:endParaRPr>
          </a:p>
          <a:p>
            <a:pPr indent="0" lvl="0" marL="0" rtl="0" algn="l">
              <a:lnSpc>
                <a:spcPct val="115000"/>
              </a:lnSpc>
              <a:spcBef>
                <a:spcPts val="0"/>
              </a:spcBef>
              <a:spcAft>
                <a:spcPts val="0"/>
              </a:spcAft>
              <a:buNone/>
            </a:pPr>
            <a:r>
              <a:t/>
            </a:r>
            <a:endParaRPr sz="1800">
              <a:solidFill>
                <a:srgbClr val="FF0000"/>
              </a:solidFill>
              <a:latin typeface="Adamina"/>
              <a:ea typeface="Adamina"/>
              <a:cs typeface="Adamina"/>
              <a:sym typeface="Adamina"/>
            </a:endParaRPr>
          </a:p>
        </p:txBody>
      </p:sp>
      <p:sp>
        <p:nvSpPr>
          <p:cNvPr id="741" name="Google Shape;741;p140"/>
          <p:cNvSpPr/>
          <p:nvPr/>
        </p:nvSpPr>
        <p:spPr>
          <a:xfrm>
            <a:off x="4413600" y="4240179"/>
            <a:ext cx="316800" cy="25800"/>
          </a:xfrm>
          <a:prstGeom prst="rect">
            <a:avLst/>
          </a:prstGeom>
          <a:solidFill>
            <a:srgbClr val="EE50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140"/>
          <p:cNvSpPr txBox="1"/>
          <p:nvPr/>
        </p:nvSpPr>
        <p:spPr>
          <a:xfrm>
            <a:off x="3072000" y="4308544"/>
            <a:ext cx="3000000" cy="30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EE5050"/>
                </a:solidFill>
                <a:latin typeface="Montserrat"/>
                <a:ea typeface="Montserrat"/>
                <a:cs typeface="Montserrat"/>
                <a:sym typeface="Montserrat"/>
              </a:rPr>
              <a:t>SILKA MIESNIEKS</a:t>
            </a:r>
            <a:endParaRPr>
              <a:solidFill>
                <a:srgbClr val="EE505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id="447" name="Google Shape;447;p96"/>
          <p:cNvPicPr preferRelativeResize="0"/>
          <p:nvPr/>
        </p:nvPicPr>
        <p:blipFill>
          <a:blip r:embed="rId3">
            <a:alphaModFix/>
          </a:blip>
          <a:stretch>
            <a:fillRect/>
          </a:stretch>
        </p:blipFill>
        <p:spPr>
          <a:xfrm>
            <a:off x="0" y="-1900"/>
            <a:ext cx="9144000" cy="514350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pic>
        <p:nvPicPr>
          <p:cNvPr id="747" name="Google Shape;747;p141"/>
          <p:cNvPicPr preferRelativeResize="0"/>
          <p:nvPr/>
        </p:nvPicPr>
        <p:blipFill>
          <a:blip r:embed="rId3">
            <a:alphaModFix/>
          </a:blip>
          <a:stretch>
            <a:fillRect/>
          </a:stretch>
        </p:blipFill>
        <p:spPr>
          <a:xfrm>
            <a:off x="-118525" y="0"/>
            <a:ext cx="9262525" cy="521017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pic>
        <p:nvPicPr>
          <p:cNvPr id="752" name="Google Shape;752;p142"/>
          <p:cNvPicPr preferRelativeResize="0"/>
          <p:nvPr/>
        </p:nvPicPr>
        <p:blipFill>
          <a:blip r:embed="rId3">
            <a:alphaModFix/>
          </a:blip>
          <a:stretch>
            <a:fillRect/>
          </a:stretch>
        </p:blipFill>
        <p:spPr>
          <a:xfrm>
            <a:off x="2874488" y="651023"/>
            <a:ext cx="3395024" cy="1623649"/>
          </a:xfrm>
          <a:prstGeom prst="rect">
            <a:avLst/>
          </a:prstGeom>
          <a:noFill/>
          <a:ln>
            <a:noFill/>
          </a:ln>
        </p:spPr>
      </p:pic>
      <p:pic>
        <p:nvPicPr>
          <p:cNvPr id="753" name="Google Shape;753;p142"/>
          <p:cNvPicPr preferRelativeResize="0"/>
          <p:nvPr/>
        </p:nvPicPr>
        <p:blipFill>
          <a:blip r:embed="rId4">
            <a:alphaModFix/>
          </a:blip>
          <a:stretch>
            <a:fillRect/>
          </a:stretch>
        </p:blipFill>
        <p:spPr>
          <a:xfrm>
            <a:off x="4572000" y="2435362"/>
            <a:ext cx="3541373" cy="1992025"/>
          </a:xfrm>
          <a:prstGeom prst="rect">
            <a:avLst/>
          </a:prstGeom>
          <a:noFill/>
          <a:ln>
            <a:noFill/>
          </a:ln>
        </p:spPr>
      </p:pic>
      <p:sp>
        <p:nvSpPr>
          <p:cNvPr id="754" name="Google Shape;754;p142"/>
          <p:cNvSpPr txBox="1"/>
          <p:nvPr/>
        </p:nvSpPr>
        <p:spPr>
          <a:xfrm>
            <a:off x="499225" y="425988"/>
            <a:ext cx="2013300" cy="132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chemeClr val="dk1"/>
                </a:solidFill>
              </a:rPr>
              <a:t>2014</a:t>
            </a:r>
            <a:endParaRPr sz="4800">
              <a:solidFill>
                <a:schemeClr val="dk1"/>
              </a:solidFill>
            </a:endParaRPr>
          </a:p>
        </p:txBody>
      </p:sp>
      <p:pic>
        <p:nvPicPr>
          <p:cNvPr id="755" name="Google Shape;755;p142"/>
          <p:cNvPicPr preferRelativeResize="0"/>
          <p:nvPr/>
        </p:nvPicPr>
        <p:blipFill>
          <a:blip r:embed="rId5">
            <a:alphaModFix/>
          </a:blip>
          <a:stretch>
            <a:fillRect/>
          </a:stretch>
        </p:blipFill>
        <p:spPr>
          <a:xfrm>
            <a:off x="1541494" y="2769422"/>
            <a:ext cx="2218845" cy="1323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5"/>
                                        </p:tgtEl>
                                        <p:attrNameLst>
                                          <p:attrName>style.visibility</p:attrName>
                                        </p:attrNameLst>
                                      </p:cBhvr>
                                      <p:to>
                                        <p:strVal val="visible"/>
                                      </p:to>
                                    </p:set>
                                    <p:animEffect filter="fade" transition="in">
                                      <p:cBhvr>
                                        <p:cTn dur="1000"/>
                                        <p:tgtEl>
                                          <p:spTgt spid="7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3"/>
                                        </p:tgtEl>
                                        <p:attrNameLst>
                                          <p:attrName>style.visibility</p:attrName>
                                        </p:attrNameLst>
                                      </p:cBhvr>
                                      <p:to>
                                        <p:strVal val="visible"/>
                                      </p:to>
                                    </p:set>
                                    <p:animEffect filter="fade" transition="in">
                                      <p:cBhvr>
                                        <p:cTn dur="1000"/>
                                        <p:tgtEl>
                                          <p:spTgt spid="7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pic>
        <p:nvPicPr>
          <p:cNvPr id="760" name="Google Shape;760;p143"/>
          <p:cNvPicPr preferRelativeResize="0"/>
          <p:nvPr/>
        </p:nvPicPr>
        <p:blipFill>
          <a:blip r:embed="rId3">
            <a:alphaModFix/>
          </a:blip>
          <a:stretch>
            <a:fillRect/>
          </a:stretch>
        </p:blipFill>
        <p:spPr>
          <a:xfrm>
            <a:off x="4872174" y="1749902"/>
            <a:ext cx="1323975" cy="1323948"/>
          </a:xfrm>
          <a:prstGeom prst="rect">
            <a:avLst/>
          </a:prstGeom>
          <a:noFill/>
          <a:ln>
            <a:noFill/>
          </a:ln>
        </p:spPr>
      </p:pic>
      <p:pic>
        <p:nvPicPr>
          <p:cNvPr id="761" name="Google Shape;761;p143"/>
          <p:cNvPicPr preferRelativeResize="0"/>
          <p:nvPr/>
        </p:nvPicPr>
        <p:blipFill>
          <a:blip r:embed="rId4">
            <a:alphaModFix/>
          </a:blip>
          <a:stretch>
            <a:fillRect/>
          </a:stretch>
        </p:blipFill>
        <p:spPr>
          <a:xfrm>
            <a:off x="2992618" y="1813735"/>
            <a:ext cx="1323980" cy="1323950"/>
          </a:xfrm>
          <a:prstGeom prst="rect">
            <a:avLst/>
          </a:prstGeom>
          <a:noFill/>
          <a:ln>
            <a:noFill/>
          </a:ln>
        </p:spPr>
      </p:pic>
      <p:pic>
        <p:nvPicPr>
          <p:cNvPr id="762" name="Google Shape;762;p143"/>
          <p:cNvPicPr preferRelativeResize="0"/>
          <p:nvPr/>
        </p:nvPicPr>
        <p:blipFill>
          <a:blip r:embed="rId5">
            <a:alphaModFix/>
          </a:blip>
          <a:stretch>
            <a:fillRect/>
          </a:stretch>
        </p:blipFill>
        <p:spPr>
          <a:xfrm>
            <a:off x="933461" y="2071682"/>
            <a:ext cx="1427394" cy="851668"/>
          </a:xfrm>
          <a:prstGeom prst="rect">
            <a:avLst/>
          </a:prstGeom>
          <a:noFill/>
          <a:ln>
            <a:noFill/>
          </a:ln>
        </p:spPr>
      </p:pic>
      <p:pic>
        <p:nvPicPr>
          <p:cNvPr id="763" name="Google Shape;763;p143"/>
          <p:cNvPicPr preferRelativeResize="0"/>
          <p:nvPr/>
        </p:nvPicPr>
        <p:blipFill>
          <a:blip r:embed="rId6">
            <a:alphaModFix/>
          </a:blip>
          <a:stretch>
            <a:fillRect/>
          </a:stretch>
        </p:blipFill>
        <p:spPr>
          <a:xfrm>
            <a:off x="4447378" y="3372762"/>
            <a:ext cx="2750519" cy="988750"/>
          </a:xfrm>
          <a:prstGeom prst="rect">
            <a:avLst/>
          </a:prstGeom>
          <a:noFill/>
          <a:ln>
            <a:noFill/>
          </a:ln>
        </p:spPr>
      </p:pic>
      <p:pic>
        <p:nvPicPr>
          <p:cNvPr id="764" name="Google Shape;764;p143"/>
          <p:cNvPicPr preferRelativeResize="0"/>
          <p:nvPr/>
        </p:nvPicPr>
        <p:blipFill>
          <a:blip r:embed="rId7">
            <a:alphaModFix/>
          </a:blip>
          <a:stretch>
            <a:fillRect/>
          </a:stretch>
        </p:blipFill>
        <p:spPr>
          <a:xfrm>
            <a:off x="2444087" y="3245125"/>
            <a:ext cx="1271625" cy="1271625"/>
          </a:xfrm>
          <a:prstGeom prst="rect">
            <a:avLst/>
          </a:prstGeom>
          <a:noFill/>
          <a:ln>
            <a:noFill/>
          </a:ln>
        </p:spPr>
      </p:pic>
      <p:pic>
        <p:nvPicPr>
          <p:cNvPr id="765" name="Google Shape;765;p143"/>
          <p:cNvPicPr preferRelativeResize="0"/>
          <p:nvPr/>
        </p:nvPicPr>
        <p:blipFill>
          <a:blip r:embed="rId8">
            <a:alphaModFix/>
          </a:blip>
          <a:stretch>
            <a:fillRect/>
          </a:stretch>
        </p:blipFill>
        <p:spPr>
          <a:xfrm>
            <a:off x="3627048" y="809700"/>
            <a:ext cx="1889924" cy="641300"/>
          </a:xfrm>
          <a:prstGeom prst="rect">
            <a:avLst/>
          </a:prstGeom>
          <a:noFill/>
          <a:ln>
            <a:noFill/>
          </a:ln>
        </p:spPr>
      </p:pic>
      <p:pic>
        <p:nvPicPr>
          <p:cNvPr id="766" name="Google Shape;766;p143"/>
          <p:cNvPicPr preferRelativeResize="0"/>
          <p:nvPr/>
        </p:nvPicPr>
        <p:blipFill>
          <a:blip r:embed="rId9">
            <a:alphaModFix/>
          </a:blip>
          <a:stretch>
            <a:fillRect/>
          </a:stretch>
        </p:blipFill>
        <p:spPr>
          <a:xfrm>
            <a:off x="6751713" y="1675612"/>
            <a:ext cx="1631926" cy="1472550"/>
          </a:xfrm>
          <a:prstGeom prst="rect">
            <a:avLst/>
          </a:prstGeom>
          <a:noFill/>
          <a:ln>
            <a:noFill/>
          </a:ln>
        </p:spPr>
      </p:pic>
      <p:sp>
        <p:nvSpPr>
          <p:cNvPr id="767" name="Google Shape;767;p143"/>
          <p:cNvSpPr txBox="1"/>
          <p:nvPr/>
        </p:nvSpPr>
        <p:spPr>
          <a:xfrm>
            <a:off x="499225" y="425988"/>
            <a:ext cx="2013300" cy="132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chemeClr val="dk1"/>
                </a:solidFill>
              </a:rPr>
              <a:t>2016</a:t>
            </a:r>
            <a:endParaRPr sz="48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5"/>
                                        </p:tgtEl>
                                        <p:attrNameLst>
                                          <p:attrName>style.visibility</p:attrName>
                                        </p:attrNameLst>
                                      </p:cBhvr>
                                      <p:to>
                                        <p:strVal val="visible"/>
                                      </p:to>
                                    </p:set>
                                    <p:animEffect filter="fade" transition="in">
                                      <p:cBhvr>
                                        <p:cTn dur="1000"/>
                                        <p:tgtEl>
                                          <p:spTgt spid="7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2"/>
                                        </p:tgtEl>
                                        <p:attrNameLst>
                                          <p:attrName>style.visibility</p:attrName>
                                        </p:attrNameLst>
                                      </p:cBhvr>
                                      <p:to>
                                        <p:strVal val="visible"/>
                                      </p:to>
                                    </p:set>
                                    <p:animEffect filter="fade" transition="in">
                                      <p:cBhvr>
                                        <p:cTn dur="1000"/>
                                        <p:tgtEl>
                                          <p:spTgt spid="7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1"/>
                                        </p:tgtEl>
                                        <p:attrNameLst>
                                          <p:attrName>style.visibility</p:attrName>
                                        </p:attrNameLst>
                                      </p:cBhvr>
                                      <p:to>
                                        <p:strVal val="visible"/>
                                      </p:to>
                                    </p:set>
                                    <p:animEffect filter="fade" transition="in">
                                      <p:cBhvr>
                                        <p:cTn dur="1000"/>
                                        <p:tgtEl>
                                          <p:spTgt spid="7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0"/>
                                        </p:tgtEl>
                                        <p:attrNameLst>
                                          <p:attrName>style.visibility</p:attrName>
                                        </p:attrNameLst>
                                      </p:cBhvr>
                                      <p:to>
                                        <p:strVal val="visible"/>
                                      </p:to>
                                    </p:set>
                                    <p:animEffect filter="fade" transition="in">
                                      <p:cBhvr>
                                        <p:cTn dur="1000"/>
                                        <p:tgtEl>
                                          <p:spTgt spid="7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6"/>
                                        </p:tgtEl>
                                        <p:attrNameLst>
                                          <p:attrName>style.visibility</p:attrName>
                                        </p:attrNameLst>
                                      </p:cBhvr>
                                      <p:to>
                                        <p:strVal val="visible"/>
                                      </p:to>
                                    </p:set>
                                    <p:animEffect filter="fade" transition="in">
                                      <p:cBhvr>
                                        <p:cTn dur="1000"/>
                                        <p:tgtEl>
                                          <p:spTgt spid="7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4"/>
                                        </p:tgtEl>
                                        <p:attrNameLst>
                                          <p:attrName>style.visibility</p:attrName>
                                        </p:attrNameLst>
                                      </p:cBhvr>
                                      <p:to>
                                        <p:strVal val="visible"/>
                                      </p:to>
                                    </p:set>
                                    <p:animEffect filter="fade" transition="in">
                                      <p:cBhvr>
                                        <p:cTn dur="1000"/>
                                        <p:tgtEl>
                                          <p:spTgt spid="7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3"/>
                                        </p:tgtEl>
                                        <p:attrNameLst>
                                          <p:attrName>style.visibility</p:attrName>
                                        </p:attrNameLst>
                                      </p:cBhvr>
                                      <p:to>
                                        <p:strVal val="visible"/>
                                      </p:to>
                                    </p:set>
                                    <p:animEffect filter="fade" transition="in">
                                      <p:cBhvr>
                                        <p:cTn dur="1000"/>
                                        <p:tgtEl>
                                          <p:spTgt spid="7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1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Cross-Platform Theory in AR/VR</a:t>
            </a:r>
            <a:endParaRPr/>
          </a:p>
        </p:txBody>
      </p:sp>
      <p:sp>
        <p:nvSpPr>
          <p:cNvPr id="773" name="Google Shape;773;p14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Accessibility</a:t>
            </a:r>
            <a:br>
              <a:rPr lang="en"/>
            </a:br>
            <a:endParaRPr/>
          </a:p>
          <a:p>
            <a:pPr indent="-342900" lvl="0" marL="457200" rtl="0" algn="l">
              <a:spcBef>
                <a:spcPts val="0"/>
              </a:spcBef>
              <a:spcAft>
                <a:spcPts val="0"/>
              </a:spcAft>
              <a:buSzPts val="1800"/>
              <a:buChar char="+"/>
            </a:pPr>
            <a:r>
              <a:rPr lang="en"/>
              <a:t>Scales user base</a:t>
            </a:r>
            <a:endParaRPr/>
          </a:p>
          <a:p>
            <a:pPr indent="-342900" lvl="0" marL="457200" rtl="0" algn="l">
              <a:spcBef>
                <a:spcPts val="0"/>
              </a:spcBef>
              <a:spcAft>
                <a:spcPts val="0"/>
              </a:spcAft>
              <a:buSzPts val="1800"/>
              <a:buChar char="+"/>
            </a:pPr>
            <a:r>
              <a:rPr lang="en"/>
              <a:t>Future-proofs for new hardware</a:t>
            </a:r>
            <a:br>
              <a:rPr lang="en"/>
            </a:br>
            <a:endParaRPr/>
          </a:p>
          <a:p>
            <a:pPr indent="-342900" lvl="0" marL="457200" rtl="0" algn="l">
              <a:spcBef>
                <a:spcPts val="0"/>
              </a:spcBef>
              <a:spcAft>
                <a:spcPts val="0"/>
              </a:spcAft>
              <a:buSzPts val="1800"/>
              <a:buChar char="-"/>
            </a:pPr>
            <a:r>
              <a:rPr lang="en"/>
              <a:t>Time &amp; financial cost</a:t>
            </a:r>
            <a:endParaRPr/>
          </a:p>
          <a:p>
            <a:pPr indent="-342900" lvl="0" marL="457200" rtl="0" algn="l">
              <a:spcBef>
                <a:spcPts val="0"/>
              </a:spcBef>
              <a:spcAft>
                <a:spcPts val="0"/>
              </a:spcAft>
              <a:buSzPts val="1800"/>
              <a:buChar char="-"/>
            </a:pPr>
            <a:r>
              <a:rPr lang="en"/>
              <a:t>SDK upgrades</a:t>
            </a:r>
            <a:endParaRPr/>
          </a:p>
          <a:p>
            <a:pPr indent="-342900" lvl="0" marL="457200" rtl="0" algn="l">
              <a:spcBef>
                <a:spcPts val="0"/>
              </a:spcBef>
              <a:spcAft>
                <a:spcPts val="0"/>
              </a:spcAft>
              <a:buSzPts val="1800"/>
              <a:buChar char="-"/>
            </a:pPr>
            <a:r>
              <a:rPr lang="en"/>
              <a:t>Compatibility inconsistencies</a:t>
            </a:r>
            <a:endParaRPr/>
          </a:p>
        </p:txBody>
      </p:sp>
      <p:pic>
        <p:nvPicPr>
          <p:cNvPr id="774" name="Google Shape;774;p144"/>
          <p:cNvPicPr preferRelativeResize="0"/>
          <p:nvPr/>
        </p:nvPicPr>
        <p:blipFill>
          <a:blip r:embed="rId3">
            <a:alphaModFix/>
          </a:blip>
          <a:stretch>
            <a:fillRect/>
          </a:stretch>
        </p:blipFill>
        <p:spPr>
          <a:xfrm>
            <a:off x="4713200" y="1384275"/>
            <a:ext cx="3671752" cy="2753826"/>
          </a:xfrm>
          <a:prstGeom prst="rect">
            <a:avLst/>
          </a:prstGeom>
          <a:noFill/>
          <a:ln>
            <a:noFill/>
          </a:ln>
        </p:spPr>
      </p:pic>
      <p:sp>
        <p:nvSpPr>
          <p:cNvPr id="775" name="Google Shape;775;p144"/>
          <p:cNvSpPr txBox="1"/>
          <p:nvPr/>
        </p:nvSpPr>
        <p:spPr>
          <a:xfrm>
            <a:off x="4865325" y="4138100"/>
            <a:ext cx="3367500" cy="32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D9D9D9"/>
                </a:solidFill>
              </a:rPr>
              <a:t>Source: v</a:t>
            </a:r>
            <a:r>
              <a:rPr lang="en">
                <a:solidFill>
                  <a:srgbClr val="D9D9D9"/>
                </a:solidFill>
              </a:rPr>
              <a:t>r</a:t>
            </a:r>
            <a:r>
              <a:rPr lang="en">
                <a:solidFill>
                  <a:srgbClr val="D9D9D9"/>
                </a:solidFill>
              </a:rPr>
              <a:t>heads.com</a:t>
            </a:r>
            <a:endParaRPr>
              <a:solidFill>
                <a:srgbClr val="D9D9D9"/>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3">
                                            <p:txEl>
                                              <p:pRg end="0" st="0"/>
                                            </p:txEl>
                                          </p:spTgt>
                                        </p:tgtEl>
                                        <p:attrNameLst>
                                          <p:attrName>style.visibility</p:attrName>
                                        </p:attrNameLst>
                                      </p:cBhvr>
                                      <p:to>
                                        <p:strVal val="visible"/>
                                      </p:to>
                                    </p:set>
                                    <p:animEffect filter="fade" transition="in">
                                      <p:cBhvr>
                                        <p:cTn dur="1000"/>
                                        <p:tgtEl>
                                          <p:spTgt spid="77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3">
                                            <p:txEl>
                                              <p:pRg end="1" st="1"/>
                                            </p:txEl>
                                          </p:spTgt>
                                        </p:tgtEl>
                                        <p:attrNameLst>
                                          <p:attrName>style.visibility</p:attrName>
                                        </p:attrNameLst>
                                      </p:cBhvr>
                                      <p:to>
                                        <p:strVal val="visible"/>
                                      </p:to>
                                    </p:set>
                                    <p:animEffect filter="fade" transition="in">
                                      <p:cBhvr>
                                        <p:cTn dur="1000"/>
                                        <p:tgtEl>
                                          <p:spTgt spid="77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3">
                                            <p:txEl>
                                              <p:pRg end="2" st="2"/>
                                            </p:txEl>
                                          </p:spTgt>
                                        </p:tgtEl>
                                        <p:attrNameLst>
                                          <p:attrName>style.visibility</p:attrName>
                                        </p:attrNameLst>
                                      </p:cBhvr>
                                      <p:to>
                                        <p:strVal val="visible"/>
                                      </p:to>
                                    </p:set>
                                    <p:animEffect filter="fade" transition="in">
                                      <p:cBhvr>
                                        <p:cTn dur="1000"/>
                                        <p:tgtEl>
                                          <p:spTgt spid="77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3">
                                            <p:txEl>
                                              <p:pRg end="3" st="3"/>
                                            </p:txEl>
                                          </p:spTgt>
                                        </p:tgtEl>
                                        <p:attrNameLst>
                                          <p:attrName>style.visibility</p:attrName>
                                        </p:attrNameLst>
                                      </p:cBhvr>
                                      <p:to>
                                        <p:strVal val="visible"/>
                                      </p:to>
                                    </p:set>
                                    <p:animEffect filter="fade" transition="in">
                                      <p:cBhvr>
                                        <p:cTn dur="1000"/>
                                        <p:tgtEl>
                                          <p:spTgt spid="77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3">
                                            <p:txEl>
                                              <p:pRg end="4" st="4"/>
                                            </p:txEl>
                                          </p:spTgt>
                                        </p:tgtEl>
                                        <p:attrNameLst>
                                          <p:attrName>style.visibility</p:attrName>
                                        </p:attrNameLst>
                                      </p:cBhvr>
                                      <p:to>
                                        <p:strVal val="visible"/>
                                      </p:to>
                                    </p:set>
                                    <p:animEffect filter="fade" transition="in">
                                      <p:cBhvr>
                                        <p:cTn dur="1000"/>
                                        <p:tgtEl>
                                          <p:spTgt spid="77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3">
                                            <p:txEl>
                                              <p:pRg end="5" st="5"/>
                                            </p:txEl>
                                          </p:spTgt>
                                        </p:tgtEl>
                                        <p:attrNameLst>
                                          <p:attrName>style.visibility</p:attrName>
                                        </p:attrNameLst>
                                      </p:cBhvr>
                                      <p:to>
                                        <p:strVal val="visible"/>
                                      </p:to>
                                    </p:set>
                                    <p:animEffect filter="fade" transition="in">
                                      <p:cBhvr>
                                        <p:cTn dur="1000"/>
                                        <p:tgtEl>
                                          <p:spTgt spid="773">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pic>
        <p:nvPicPr>
          <p:cNvPr id="780" name="Google Shape;780;p145" title="Spatiate ScottStein">
            <a:hlinkClick r:id="rId3"/>
          </p:cNvPr>
          <p:cNvPicPr preferRelativeResize="0"/>
          <p:nvPr/>
        </p:nvPicPr>
        <p:blipFill>
          <a:blip r:embed="rId4">
            <a:alphaModFix/>
          </a:blip>
          <a:stretch>
            <a:fillRect/>
          </a:stretch>
        </p:blipFill>
        <p:spPr>
          <a:xfrm>
            <a:off x="4443526" y="1198738"/>
            <a:ext cx="3661350" cy="2746025"/>
          </a:xfrm>
          <a:prstGeom prst="rect">
            <a:avLst/>
          </a:prstGeom>
          <a:noFill/>
          <a:ln>
            <a:noFill/>
          </a:ln>
        </p:spPr>
      </p:pic>
      <p:pic>
        <p:nvPicPr>
          <p:cNvPr id="781" name="Google Shape;781;p145"/>
          <p:cNvPicPr preferRelativeResize="0"/>
          <p:nvPr/>
        </p:nvPicPr>
        <p:blipFill>
          <a:blip r:embed="rId5">
            <a:alphaModFix/>
          </a:blip>
          <a:stretch>
            <a:fillRect/>
          </a:stretch>
        </p:blipFill>
        <p:spPr>
          <a:xfrm>
            <a:off x="3687146" y="415776"/>
            <a:ext cx="1769700" cy="680775"/>
          </a:xfrm>
          <a:prstGeom prst="rect">
            <a:avLst/>
          </a:prstGeom>
          <a:noFill/>
          <a:ln>
            <a:noFill/>
          </a:ln>
        </p:spPr>
      </p:pic>
      <p:pic>
        <p:nvPicPr>
          <p:cNvPr descr="The Spatiate team painting bodies to match our avatars. Come and join the fun!&#10;&#10;Learn more at www.spatiate.com." id="782" name="Google Shape;782;p145" title="Spatiate Team Paints Together">
            <a:hlinkClick r:id="rId6"/>
          </p:cNvPr>
          <p:cNvPicPr preferRelativeResize="0"/>
          <p:nvPr/>
        </p:nvPicPr>
        <p:blipFill>
          <a:blip r:embed="rId7">
            <a:alphaModFix/>
          </a:blip>
          <a:stretch>
            <a:fillRect/>
          </a:stretch>
        </p:blipFill>
        <p:spPr>
          <a:xfrm>
            <a:off x="1319275" y="2856150"/>
            <a:ext cx="2367875" cy="1775900"/>
          </a:xfrm>
          <a:prstGeom prst="rect">
            <a:avLst/>
          </a:prstGeom>
          <a:noFill/>
          <a:ln>
            <a:noFill/>
          </a:ln>
        </p:spPr>
      </p:pic>
      <p:pic>
        <p:nvPicPr>
          <p:cNvPr descr="Check out this short behind-the-scenes video of our team utilizing our robust XR drawing application that is multiplayer, collaborative in-person and remotely, and can work across the major virtual reality, mixed reality, and augmented reality devices such as Magic Leap One, HoloLens, iOS, Android, Oculus Rift, and soon Oculus Quest.&#10;&#10;Music: https://www.bensound.com" id="783" name="Google Shape;783;p145" title="Virtual Team Meeting in Mixed Reality with Spatiate">
            <a:hlinkClick r:id="rId8"/>
          </p:cNvPr>
          <p:cNvPicPr preferRelativeResize="0"/>
          <p:nvPr/>
        </p:nvPicPr>
        <p:blipFill>
          <a:blip r:embed="rId9">
            <a:alphaModFix/>
          </a:blip>
          <a:stretch>
            <a:fillRect/>
          </a:stretch>
        </p:blipFill>
        <p:spPr>
          <a:xfrm>
            <a:off x="534150" y="930291"/>
            <a:ext cx="2367875" cy="1775884"/>
          </a:xfrm>
          <a:prstGeom prst="rect">
            <a:avLst/>
          </a:prstGeom>
          <a:noFill/>
          <a:ln>
            <a:noFill/>
          </a:ln>
        </p:spPr>
      </p:pic>
      <p:pic>
        <p:nvPicPr>
          <p:cNvPr id="784" name="Google Shape;784;p145"/>
          <p:cNvPicPr preferRelativeResize="0"/>
          <p:nvPr/>
        </p:nvPicPr>
        <p:blipFill>
          <a:blip r:embed="rId10">
            <a:alphaModFix/>
          </a:blip>
          <a:stretch>
            <a:fillRect/>
          </a:stretch>
        </p:blipFill>
        <p:spPr>
          <a:xfrm>
            <a:off x="7263800" y="4012025"/>
            <a:ext cx="1509226" cy="7961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pic>
        <p:nvPicPr>
          <p:cNvPr id="789" name="Google Shape;789;p146"/>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147"/>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SzPts val="800"/>
              <a:buFont typeface="Roboto"/>
              <a:buNone/>
            </a:pPr>
            <a:fld id="{00000000-1234-1234-1234-123412341234}" type="slidenum">
              <a:rPr lang="en">
                <a:solidFill>
                  <a:srgbClr val="FFFFFF"/>
                </a:solidFill>
              </a:rPr>
              <a:t>‹#›</a:t>
            </a:fld>
            <a:endParaRPr>
              <a:solidFill>
                <a:srgbClr val="FFFFFF"/>
              </a:solidFill>
            </a:endParaRPr>
          </a:p>
        </p:txBody>
      </p:sp>
      <p:sp>
        <p:nvSpPr>
          <p:cNvPr id="795" name="Google Shape;795;p147"/>
          <p:cNvSpPr txBox="1"/>
          <p:nvPr/>
        </p:nvSpPr>
        <p:spPr>
          <a:xfrm>
            <a:off x="466340" y="391567"/>
            <a:ext cx="4851600" cy="789000"/>
          </a:xfrm>
          <a:prstGeom prst="rect">
            <a:avLst/>
          </a:prstGeom>
          <a:noFill/>
          <a:ln>
            <a:noFill/>
          </a:ln>
        </p:spPr>
        <p:txBody>
          <a:bodyPr anchorCtr="0" anchor="t" bIns="34275" lIns="34275" spcFirstLastPara="1" rIns="34275" wrap="square" tIns="34275">
            <a:noAutofit/>
          </a:bodyPr>
          <a:lstStyle/>
          <a:p>
            <a:pPr indent="0" lvl="0" marL="0" marR="0" rtl="0" algn="l">
              <a:lnSpc>
                <a:spcPct val="90000"/>
              </a:lnSpc>
              <a:spcBef>
                <a:spcPts val="0"/>
              </a:spcBef>
              <a:spcAft>
                <a:spcPts val="0"/>
              </a:spcAft>
              <a:buNone/>
            </a:pPr>
            <a:r>
              <a:rPr b="0" i="0" lang="en" sz="3700" u="none" cap="none" strike="noStrike">
                <a:solidFill>
                  <a:schemeClr val="lt1"/>
                </a:solidFill>
                <a:latin typeface="Roboto"/>
                <a:ea typeface="Roboto"/>
                <a:cs typeface="Roboto"/>
                <a:sym typeface="Roboto"/>
              </a:rPr>
              <a:t>Behaviors</a:t>
            </a:r>
            <a:endParaRPr b="0" i="0" sz="3700" u="none" cap="none" strike="noStrike">
              <a:solidFill>
                <a:schemeClr val="lt1"/>
              </a:solidFill>
              <a:latin typeface="Roboto"/>
              <a:ea typeface="Roboto"/>
              <a:cs typeface="Roboto"/>
              <a:sym typeface="Roboto"/>
            </a:endParaRPr>
          </a:p>
        </p:txBody>
      </p:sp>
      <p:pic>
        <p:nvPicPr>
          <p:cNvPr id="796" name="Google Shape;796;p147"/>
          <p:cNvPicPr preferRelativeResize="0"/>
          <p:nvPr/>
        </p:nvPicPr>
        <p:blipFill rotWithShape="1">
          <a:blip r:embed="rId3">
            <a:alphaModFix/>
          </a:blip>
          <a:srcRect b="0" l="0" r="0" t="0"/>
          <a:stretch/>
        </p:blipFill>
        <p:spPr>
          <a:xfrm>
            <a:off x="734781" y="1272967"/>
            <a:ext cx="1181638" cy="2462378"/>
          </a:xfrm>
          <a:prstGeom prst="rect">
            <a:avLst/>
          </a:prstGeom>
          <a:noFill/>
          <a:ln>
            <a:noFill/>
          </a:ln>
          <a:effectLst>
            <a:outerShdw blurRad="50800" rotWithShape="0" algn="tr" dir="8100000" dist="152400">
              <a:srgbClr val="FFFFFF">
                <a:alpha val="40000"/>
              </a:srgbClr>
            </a:outerShdw>
          </a:effectLst>
        </p:spPr>
      </p:pic>
      <p:pic>
        <p:nvPicPr>
          <p:cNvPr id="797" name="Google Shape;797;p147"/>
          <p:cNvPicPr preferRelativeResize="0"/>
          <p:nvPr/>
        </p:nvPicPr>
        <p:blipFill rotWithShape="1">
          <a:blip r:embed="rId4">
            <a:alphaModFix/>
          </a:blip>
          <a:srcRect b="0" l="0" r="0" t="0"/>
          <a:stretch/>
        </p:blipFill>
        <p:spPr>
          <a:xfrm>
            <a:off x="5966088" y="493011"/>
            <a:ext cx="2494784" cy="1559914"/>
          </a:xfrm>
          <a:prstGeom prst="rect">
            <a:avLst/>
          </a:prstGeom>
          <a:noFill/>
          <a:ln cap="flat" cmpd="sng" w="12700">
            <a:solidFill>
              <a:srgbClr val="FFFFFF"/>
            </a:solidFill>
            <a:prstDash val="solid"/>
            <a:round/>
            <a:headEnd len="sm" w="sm" type="none"/>
            <a:tailEnd len="sm" w="sm" type="none"/>
          </a:ln>
        </p:spPr>
      </p:pic>
      <p:sp>
        <p:nvSpPr>
          <p:cNvPr id="798" name="Google Shape;798;p147"/>
          <p:cNvSpPr txBox="1"/>
          <p:nvPr/>
        </p:nvSpPr>
        <p:spPr>
          <a:xfrm>
            <a:off x="808031" y="3827978"/>
            <a:ext cx="1035300" cy="307800"/>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None/>
            </a:pPr>
            <a:r>
              <a:rPr b="0" i="0" lang="en" sz="1500" u="none" cap="none" strike="noStrike">
                <a:solidFill>
                  <a:srgbClr val="FFFFFF"/>
                </a:solidFill>
                <a:latin typeface="Roboto Light"/>
                <a:ea typeface="Roboto Light"/>
                <a:cs typeface="Roboto Light"/>
                <a:sym typeface="Roboto Light"/>
              </a:rPr>
              <a:t>NPC and PC</a:t>
            </a:r>
            <a:endParaRPr sz="1100"/>
          </a:p>
        </p:txBody>
      </p:sp>
      <p:pic>
        <p:nvPicPr>
          <p:cNvPr id="799" name="Google Shape;799;p147"/>
          <p:cNvPicPr preferRelativeResize="0"/>
          <p:nvPr/>
        </p:nvPicPr>
        <p:blipFill rotWithShape="1">
          <a:blip r:embed="rId5">
            <a:alphaModFix/>
          </a:blip>
          <a:srcRect b="0" l="0" r="0" t="0"/>
          <a:stretch/>
        </p:blipFill>
        <p:spPr>
          <a:xfrm>
            <a:off x="2357335" y="3382876"/>
            <a:ext cx="1612728" cy="1612728"/>
          </a:xfrm>
          <a:prstGeom prst="rect">
            <a:avLst/>
          </a:prstGeom>
          <a:noFill/>
          <a:ln>
            <a:noFill/>
          </a:ln>
          <a:effectLst>
            <a:outerShdw blurRad="50800" rotWithShape="0" algn="tl" dir="2700000" dist="76200">
              <a:srgbClr val="FFFFFF">
                <a:alpha val="40000"/>
              </a:srgbClr>
            </a:outerShdw>
          </a:effectLst>
        </p:spPr>
      </p:pic>
      <p:grpSp>
        <p:nvGrpSpPr>
          <p:cNvPr id="800" name="Google Shape;800;p147"/>
          <p:cNvGrpSpPr/>
          <p:nvPr/>
        </p:nvGrpSpPr>
        <p:grpSpPr>
          <a:xfrm>
            <a:off x="2525791" y="855240"/>
            <a:ext cx="2389275" cy="2356922"/>
            <a:chOff x="6760578" y="3230608"/>
            <a:chExt cx="6371400" cy="6285126"/>
          </a:xfrm>
        </p:grpSpPr>
        <p:sp>
          <p:nvSpPr>
            <p:cNvPr id="801" name="Google Shape;801;p147"/>
            <p:cNvSpPr/>
            <p:nvPr/>
          </p:nvSpPr>
          <p:spPr>
            <a:xfrm>
              <a:off x="6760578" y="6739049"/>
              <a:ext cx="6371400" cy="1455900"/>
            </a:xfrm>
            <a:prstGeom prst="ellipse">
              <a:avLst/>
            </a:prstGeom>
            <a:solidFill>
              <a:srgbClr val="FFFFFF">
                <a:alpha val="780"/>
              </a:srgbClr>
            </a:solidFill>
            <a:ln>
              <a:noFill/>
            </a:ln>
          </p:spPr>
          <p:txBody>
            <a:bodyPr anchorCtr="0" anchor="ctr" bIns="27000" lIns="27000" spcFirstLastPara="1" rIns="27000" wrap="square" tIns="27000">
              <a:noAutofit/>
            </a:bodyPr>
            <a:lstStyle/>
            <a:p>
              <a:pPr indent="0" lvl="0" marL="0" marR="0" rtl="0" algn="ctr">
                <a:lnSpc>
                  <a:spcPct val="150000"/>
                </a:lnSpc>
                <a:spcBef>
                  <a:spcPts val="0"/>
                </a:spcBef>
                <a:spcAft>
                  <a:spcPts val="0"/>
                </a:spcAft>
                <a:buNone/>
              </a:pPr>
              <a:r>
                <a:t/>
              </a:r>
              <a:endParaRPr b="0" i="0" sz="1500" u="none" cap="none" strike="noStrike">
                <a:solidFill>
                  <a:srgbClr val="FFFFFF"/>
                </a:solidFill>
                <a:latin typeface="Roboto Light"/>
                <a:ea typeface="Roboto Light"/>
                <a:cs typeface="Roboto Light"/>
                <a:sym typeface="Roboto Light"/>
              </a:endParaRPr>
            </a:p>
          </p:txBody>
        </p:sp>
        <p:pic>
          <p:nvPicPr>
            <p:cNvPr id="802" name="Google Shape;802;p147"/>
            <p:cNvPicPr preferRelativeResize="0"/>
            <p:nvPr/>
          </p:nvPicPr>
          <p:blipFill rotWithShape="1">
            <a:blip r:embed="rId6">
              <a:alphaModFix/>
            </a:blip>
            <a:srcRect b="0" l="0" r="0" t="0"/>
            <a:stretch/>
          </p:blipFill>
          <p:spPr>
            <a:xfrm>
              <a:off x="7000470" y="3230608"/>
              <a:ext cx="5891520" cy="4961286"/>
            </a:xfrm>
            <a:prstGeom prst="rect">
              <a:avLst/>
            </a:prstGeom>
            <a:noFill/>
            <a:ln>
              <a:noFill/>
            </a:ln>
          </p:spPr>
        </p:pic>
        <p:sp>
          <p:nvSpPr>
            <p:cNvPr id="803" name="Google Shape;803;p147"/>
            <p:cNvSpPr txBox="1"/>
            <p:nvPr/>
          </p:nvSpPr>
          <p:spPr>
            <a:xfrm>
              <a:off x="7235555" y="8694934"/>
              <a:ext cx="5421300" cy="820800"/>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None/>
              </a:pPr>
              <a:r>
                <a:rPr b="0" i="0" lang="en" sz="1500" u="none" cap="none" strike="noStrike">
                  <a:solidFill>
                    <a:srgbClr val="FFFFFF"/>
                  </a:solidFill>
                  <a:latin typeface="Roboto Light"/>
                  <a:ea typeface="Roboto Light"/>
                  <a:cs typeface="Roboto Light"/>
                  <a:sym typeface="Roboto Light"/>
                </a:rPr>
                <a:t>Squad of NPCs and PCs</a:t>
              </a:r>
              <a:endParaRPr sz="1100"/>
            </a:p>
          </p:txBody>
        </p:sp>
      </p:grpSp>
      <p:sp>
        <p:nvSpPr>
          <p:cNvPr id="804" name="Google Shape;804;p147"/>
          <p:cNvSpPr txBox="1"/>
          <p:nvPr/>
        </p:nvSpPr>
        <p:spPr>
          <a:xfrm>
            <a:off x="5966088" y="2052925"/>
            <a:ext cx="2494800" cy="654000"/>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None/>
            </a:pPr>
            <a:r>
              <a:rPr b="0" i="0" lang="en" sz="1500" u="none" cap="none" strike="noStrike">
                <a:solidFill>
                  <a:srgbClr val="FFFFFF"/>
                </a:solidFill>
                <a:latin typeface="Roboto Light"/>
                <a:ea typeface="Roboto Light"/>
                <a:cs typeface="Roboto Light"/>
                <a:sym typeface="Roboto Light"/>
              </a:rPr>
              <a:t>Game world (storytelling, interactive narration)</a:t>
            </a:r>
            <a:endParaRPr sz="1100"/>
          </a:p>
        </p:txBody>
      </p:sp>
      <p:sp>
        <p:nvSpPr>
          <p:cNvPr id="805" name="Google Shape;805;p147"/>
          <p:cNvSpPr txBox="1"/>
          <p:nvPr/>
        </p:nvSpPr>
        <p:spPr>
          <a:xfrm>
            <a:off x="3895310" y="3862228"/>
            <a:ext cx="1225200" cy="654000"/>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None/>
            </a:pPr>
            <a:r>
              <a:rPr b="0" i="0" lang="en" sz="1500" u="none" cap="none" strike="noStrike">
                <a:solidFill>
                  <a:srgbClr val="FFFFFF"/>
                </a:solidFill>
                <a:latin typeface="Roboto Light"/>
                <a:ea typeface="Roboto Light"/>
                <a:cs typeface="Roboto Light"/>
                <a:sym typeface="Roboto Light"/>
              </a:rPr>
              <a:t>Game objects</a:t>
            </a:r>
            <a:br>
              <a:rPr b="0" i="0" lang="en" sz="1500" u="none" cap="none" strike="noStrike">
                <a:solidFill>
                  <a:srgbClr val="FFFFFF"/>
                </a:solidFill>
                <a:latin typeface="Roboto Light"/>
                <a:ea typeface="Roboto Light"/>
                <a:cs typeface="Roboto Light"/>
                <a:sym typeface="Roboto Light"/>
              </a:rPr>
            </a:br>
            <a:r>
              <a:rPr b="0" i="0" lang="en" sz="1500" u="none" cap="none" strike="noStrike">
                <a:solidFill>
                  <a:srgbClr val="FFFFFF"/>
                </a:solidFill>
                <a:latin typeface="Roboto Light"/>
                <a:ea typeface="Roboto Light"/>
                <a:cs typeface="Roboto Light"/>
                <a:sym typeface="Roboto Light"/>
              </a:rPr>
              <a:t>(smart assets)</a:t>
            </a:r>
            <a:endParaRPr sz="1100"/>
          </a:p>
        </p:txBody>
      </p:sp>
      <p:pic>
        <p:nvPicPr>
          <p:cNvPr id="806" name="Google Shape;806;p147"/>
          <p:cNvPicPr preferRelativeResize="0"/>
          <p:nvPr/>
        </p:nvPicPr>
        <p:blipFill rotWithShape="1">
          <a:blip r:embed="rId7">
            <a:alphaModFix/>
          </a:blip>
          <a:srcRect b="75724" l="35541" r="30361" t="3631"/>
          <a:stretch/>
        </p:blipFill>
        <p:spPr>
          <a:xfrm>
            <a:off x="5672299" y="3112343"/>
            <a:ext cx="3117907" cy="1061883"/>
          </a:xfrm>
          <a:prstGeom prst="rect">
            <a:avLst/>
          </a:prstGeom>
          <a:noFill/>
          <a:ln>
            <a:noFill/>
          </a:ln>
        </p:spPr>
      </p:pic>
      <p:sp>
        <p:nvSpPr>
          <p:cNvPr id="807" name="Google Shape;807;p147"/>
          <p:cNvSpPr txBox="1"/>
          <p:nvPr/>
        </p:nvSpPr>
        <p:spPr>
          <a:xfrm>
            <a:off x="5672299" y="4174228"/>
            <a:ext cx="3117900" cy="307800"/>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None/>
            </a:pPr>
            <a:r>
              <a:rPr b="0" i="0" lang="en" sz="1500" u="none" cap="none" strike="noStrike">
                <a:solidFill>
                  <a:srgbClr val="FFFFFF"/>
                </a:solidFill>
                <a:latin typeface="Roboto Light"/>
                <a:ea typeface="Roboto Light"/>
                <a:cs typeface="Roboto Light"/>
                <a:sym typeface="Roboto Light"/>
              </a:rPr>
              <a:t>Player Assistant</a:t>
            </a:r>
            <a:endParaRPr sz="11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148"/>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SzPts val="800"/>
              <a:buFont typeface="Roboto"/>
              <a:buNone/>
            </a:pPr>
            <a:fld id="{00000000-1234-1234-1234-123412341234}" type="slidenum">
              <a:rPr lang="en">
                <a:solidFill>
                  <a:srgbClr val="FFFFFF"/>
                </a:solidFill>
              </a:rPr>
              <a:t>‹#›</a:t>
            </a:fld>
            <a:endParaRPr>
              <a:solidFill>
                <a:srgbClr val="FFFFFF"/>
              </a:solidFill>
            </a:endParaRPr>
          </a:p>
        </p:txBody>
      </p:sp>
      <p:grpSp>
        <p:nvGrpSpPr>
          <p:cNvPr id="813" name="Google Shape;813;p148"/>
          <p:cNvGrpSpPr/>
          <p:nvPr/>
        </p:nvGrpSpPr>
        <p:grpSpPr>
          <a:xfrm>
            <a:off x="840506" y="1785061"/>
            <a:ext cx="7463004" cy="1812038"/>
            <a:chOff x="1439650" y="4433590"/>
            <a:chExt cx="19901344" cy="4832100"/>
          </a:xfrm>
        </p:grpSpPr>
        <p:sp>
          <p:nvSpPr>
            <p:cNvPr id="814" name="Google Shape;814;p148"/>
            <p:cNvSpPr txBox="1"/>
            <p:nvPr/>
          </p:nvSpPr>
          <p:spPr>
            <a:xfrm>
              <a:off x="1439650" y="4433590"/>
              <a:ext cx="5998500" cy="4832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2000" u="none" cap="none" strike="noStrike">
                  <a:solidFill>
                    <a:srgbClr val="568DC0"/>
                  </a:solidFill>
                  <a:latin typeface="Roboto"/>
                  <a:ea typeface="Roboto"/>
                  <a:cs typeface="Roboto"/>
                  <a:sym typeface="Roboto"/>
                </a:rPr>
                <a:t>CODE</a:t>
              </a:r>
              <a:r>
                <a:rPr b="0" i="0" lang="en" sz="1700" u="none" cap="none" strike="noStrike">
                  <a:solidFill>
                    <a:srgbClr val="568DC0"/>
                  </a:solidFill>
                  <a:latin typeface="Roboto"/>
                  <a:ea typeface="Roboto"/>
                  <a:cs typeface="Roboto"/>
                  <a:sym typeface="Roboto"/>
                </a:rPr>
                <a:t>:</a:t>
              </a:r>
              <a:endParaRPr sz="1100"/>
            </a:p>
            <a:p>
              <a:pPr indent="0" lvl="0" marL="342900" marR="0" rtl="0" algn="l">
                <a:spcBef>
                  <a:spcPts val="0"/>
                </a:spcBef>
                <a:spcAft>
                  <a:spcPts val="0"/>
                </a:spcAft>
                <a:buNone/>
              </a:pPr>
              <a:r>
                <a:rPr lang="en" sz="1700">
                  <a:solidFill>
                    <a:srgbClr val="568DC0"/>
                  </a:solidFill>
                  <a:latin typeface="Roboto"/>
                  <a:ea typeface="Roboto"/>
                  <a:cs typeface="Roboto"/>
                  <a:sym typeface="Roboto"/>
                </a:rPr>
                <a:t>Reactive AI</a:t>
              </a:r>
              <a:endParaRPr sz="1100"/>
            </a:p>
            <a:p>
              <a:pPr indent="0" lvl="0" marL="342900" marR="0" rtl="0" algn="l">
                <a:spcBef>
                  <a:spcPts val="0"/>
                </a:spcBef>
                <a:spcAft>
                  <a:spcPts val="0"/>
                </a:spcAft>
                <a:buNone/>
              </a:pPr>
              <a:r>
                <a:t/>
              </a:r>
              <a:endParaRPr sz="1700">
                <a:solidFill>
                  <a:srgbClr val="568DC0"/>
                </a:solidFill>
                <a:latin typeface="Roboto"/>
                <a:ea typeface="Roboto"/>
                <a:cs typeface="Roboto"/>
                <a:sym typeface="Roboto"/>
              </a:endParaRPr>
            </a:p>
            <a:p>
              <a:pPr indent="0" lvl="0" marL="342900" marR="0" rtl="0" algn="l">
                <a:spcBef>
                  <a:spcPts val="0"/>
                </a:spcBef>
                <a:spcAft>
                  <a:spcPts val="0"/>
                </a:spcAft>
                <a:buNone/>
              </a:pPr>
              <a:r>
                <a:rPr lang="en" sz="1500">
                  <a:solidFill>
                    <a:srgbClr val="568DC0"/>
                  </a:solidFill>
                  <a:latin typeface="Roboto"/>
                  <a:ea typeface="Roboto"/>
                  <a:cs typeface="Roboto"/>
                  <a:sym typeface="Roboto"/>
                </a:rPr>
                <a:t>Ex: State machines, behavior trees, rule-based systems, utility AI…</a:t>
              </a:r>
              <a:endParaRPr sz="1500">
                <a:solidFill>
                  <a:srgbClr val="568DC0"/>
                </a:solidFill>
                <a:latin typeface="Roboto"/>
                <a:ea typeface="Roboto"/>
                <a:cs typeface="Roboto"/>
                <a:sym typeface="Roboto"/>
              </a:endParaRPr>
            </a:p>
          </p:txBody>
        </p:sp>
        <p:sp>
          <p:nvSpPr>
            <p:cNvPr id="815" name="Google Shape;815;p148"/>
            <p:cNvSpPr txBox="1"/>
            <p:nvPr/>
          </p:nvSpPr>
          <p:spPr>
            <a:xfrm>
              <a:off x="15342494" y="4433590"/>
              <a:ext cx="5998500" cy="4832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000">
                  <a:solidFill>
                    <a:srgbClr val="FF0000"/>
                  </a:solidFill>
                  <a:latin typeface="Roboto"/>
                  <a:ea typeface="Roboto"/>
                  <a:cs typeface="Roboto"/>
                  <a:sym typeface="Roboto"/>
                </a:rPr>
                <a:t>LEARN:</a:t>
              </a:r>
              <a:endParaRPr sz="1700">
                <a:solidFill>
                  <a:srgbClr val="FF0000"/>
                </a:solidFill>
                <a:latin typeface="Roboto"/>
                <a:ea typeface="Roboto"/>
                <a:cs typeface="Roboto"/>
                <a:sym typeface="Roboto"/>
              </a:endParaRPr>
            </a:p>
            <a:p>
              <a:pPr indent="0" lvl="0" marL="342900" marR="0" rtl="0" algn="l">
                <a:spcBef>
                  <a:spcPts val="0"/>
                </a:spcBef>
                <a:spcAft>
                  <a:spcPts val="0"/>
                </a:spcAft>
                <a:buNone/>
              </a:pPr>
              <a:r>
                <a:rPr lang="en" sz="1700">
                  <a:solidFill>
                    <a:srgbClr val="FF0000"/>
                  </a:solidFill>
                  <a:latin typeface="Roboto"/>
                  <a:ea typeface="Roboto"/>
                  <a:cs typeface="Roboto"/>
                  <a:sym typeface="Roboto"/>
                </a:rPr>
                <a:t>Machine Learning</a:t>
              </a:r>
              <a:endParaRPr sz="1100"/>
            </a:p>
            <a:p>
              <a:pPr indent="0" lvl="0" marL="342900" marR="0" rtl="0" algn="l">
                <a:spcBef>
                  <a:spcPts val="0"/>
                </a:spcBef>
                <a:spcAft>
                  <a:spcPts val="0"/>
                </a:spcAft>
                <a:buNone/>
              </a:pPr>
              <a:r>
                <a:t/>
              </a:r>
              <a:endParaRPr sz="1700">
                <a:solidFill>
                  <a:srgbClr val="FF0000"/>
                </a:solidFill>
                <a:latin typeface="Roboto"/>
                <a:ea typeface="Roboto"/>
                <a:cs typeface="Roboto"/>
                <a:sym typeface="Roboto"/>
              </a:endParaRPr>
            </a:p>
            <a:p>
              <a:pPr indent="0" lvl="0" marL="342900" marR="0" rtl="0" algn="l">
                <a:spcBef>
                  <a:spcPts val="0"/>
                </a:spcBef>
                <a:spcAft>
                  <a:spcPts val="0"/>
                </a:spcAft>
                <a:buNone/>
              </a:pPr>
              <a:r>
                <a:rPr lang="en" sz="1500">
                  <a:solidFill>
                    <a:srgbClr val="FF0000"/>
                  </a:solidFill>
                  <a:latin typeface="Roboto"/>
                  <a:ea typeface="Roboto"/>
                  <a:cs typeface="Roboto"/>
                  <a:sym typeface="Roboto"/>
                </a:rPr>
                <a:t>Ex: Imitation learning, reinforcement learning… </a:t>
              </a:r>
              <a:endParaRPr sz="1100"/>
            </a:p>
          </p:txBody>
        </p:sp>
        <p:sp>
          <p:nvSpPr>
            <p:cNvPr id="816" name="Google Shape;816;p148"/>
            <p:cNvSpPr txBox="1"/>
            <p:nvPr/>
          </p:nvSpPr>
          <p:spPr>
            <a:xfrm>
              <a:off x="8391070" y="4433590"/>
              <a:ext cx="5998500" cy="3600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000">
                  <a:solidFill>
                    <a:srgbClr val="92D050"/>
                  </a:solidFill>
                  <a:latin typeface="Roboto"/>
                  <a:ea typeface="Roboto"/>
                  <a:cs typeface="Roboto"/>
                  <a:sym typeface="Roboto"/>
                </a:rPr>
                <a:t>SOLVE:</a:t>
              </a:r>
              <a:endParaRPr sz="1700">
                <a:solidFill>
                  <a:srgbClr val="92D050"/>
                </a:solidFill>
                <a:latin typeface="Roboto"/>
                <a:ea typeface="Roboto"/>
                <a:cs typeface="Roboto"/>
                <a:sym typeface="Roboto"/>
              </a:endParaRPr>
            </a:p>
            <a:p>
              <a:pPr indent="0" lvl="0" marL="342900" marR="0" rtl="0" algn="l">
                <a:spcBef>
                  <a:spcPts val="0"/>
                </a:spcBef>
                <a:spcAft>
                  <a:spcPts val="0"/>
                </a:spcAft>
                <a:buNone/>
              </a:pPr>
              <a:r>
                <a:rPr lang="en" sz="1700">
                  <a:solidFill>
                    <a:srgbClr val="92D050"/>
                  </a:solidFill>
                  <a:latin typeface="Roboto"/>
                  <a:ea typeface="Roboto"/>
                  <a:cs typeface="Roboto"/>
                  <a:sym typeface="Roboto"/>
                </a:rPr>
                <a:t>Deliberative AI </a:t>
              </a:r>
              <a:endParaRPr sz="1100"/>
            </a:p>
            <a:p>
              <a:pPr indent="0" lvl="0" marL="342900" marR="0" rtl="0" algn="l">
                <a:spcBef>
                  <a:spcPts val="0"/>
                </a:spcBef>
                <a:spcAft>
                  <a:spcPts val="0"/>
                </a:spcAft>
                <a:buNone/>
              </a:pPr>
              <a:r>
                <a:t/>
              </a:r>
              <a:endParaRPr b="1" sz="1700">
                <a:solidFill>
                  <a:srgbClr val="92D050"/>
                </a:solidFill>
                <a:latin typeface="Roboto"/>
                <a:ea typeface="Roboto"/>
                <a:cs typeface="Roboto"/>
                <a:sym typeface="Roboto"/>
              </a:endParaRPr>
            </a:p>
            <a:p>
              <a:pPr indent="0" lvl="0" marL="342900" marR="0" rtl="0" algn="l">
                <a:spcBef>
                  <a:spcPts val="0"/>
                </a:spcBef>
                <a:spcAft>
                  <a:spcPts val="0"/>
                </a:spcAft>
                <a:buNone/>
              </a:pPr>
              <a:r>
                <a:rPr lang="en" sz="1500">
                  <a:solidFill>
                    <a:srgbClr val="92D050"/>
                  </a:solidFill>
                  <a:latin typeface="Roboto"/>
                  <a:ea typeface="Roboto"/>
                  <a:cs typeface="Roboto"/>
                  <a:sym typeface="Roboto"/>
                </a:rPr>
                <a:t>Ex: A*, GOAP, HTNs, planners…</a:t>
              </a:r>
              <a:endParaRPr sz="1500">
                <a:solidFill>
                  <a:srgbClr val="92D050"/>
                </a:solidFill>
                <a:latin typeface="Roboto"/>
                <a:ea typeface="Roboto"/>
                <a:cs typeface="Roboto"/>
                <a:sym typeface="Roboto"/>
              </a:endParaRPr>
            </a:p>
          </p:txBody>
        </p:sp>
      </p:grpSp>
      <p:grpSp>
        <p:nvGrpSpPr>
          <p:cNvPr id="817" name="Google Shape;817;p148"/>
          <p:cNvGrpSpPr/>
          <p:nvPr/>
        </p:nvGrpSpPr>
        <p:grpSpPr>
          <a:xfrm>
            <a:off x="840572" y="4180838"/>
            <a:ext cx="7463850" cy="385732"/>
            <a:chOff x="1638637" y="11267767"/>
            <a:chExt cx="21204119" cy="1028618"/>
          </a:xfrm>
        </p:grpSpPr>
        <p:cxnSp>
          <p:nvCxnSpPr>
            <p:cNvPr id="818" name="Google Shape;818;p148"/>
            <p:cNvCxnSpPr/>
            <p:nvPr/>
          </p:nvCxnSpPr>
          <p:spPr>
            <a:xfrm>
              <a:off x="1638637" y="11267767"/>
              <a:ext cx="21204000" cy="0"/>
            </a:xfrm>
            <a:prstGeom prst="straightConnector1">
              <a:avLst/>
            </a:prstGeom>
            <a:noFill/>
            <a:ln cap="flat" cmpd="sng" w="28575">
              <a:solidFill>
                <a:schemeClr val="lt1"/>
              </a:solidFill>
              <a:prstDash val="solid"/>
              <a:miter lim="800000"/>
              <a:headEnd len="med" w="med" type="triangle"/>
              <a:tailEnd len="med" w="med" type="triangle"/>
            </a:ln>
          </p:spPr>
        </p:cxnSp>
        <p:sp>
          <p:nvSpPr>
            <p:cNvPr id="819" name="Google Shape;819;p148"/>
            <p:cNvSpPr txBox="1"/>
            <p:nvPr/>
          </p:nvSpPr>
          <p:spPr>
            <a:xfrm>
              <a:off x="1638637" y="11434485"/>
              <a:ext cx="4640400" cy="861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700">
                  <a:solidFill>
                    <a:schemeClr val="lt1"/>
                  </a:solidFill>
                  <a:latin typeface="Calibri"/>
                  <a:ea typeface="Calibri"/>
                  <a:cs typeface="Calibri"/>
                  <a:sym typeface="Calibri"/>
                </a:rPr>
                <a:t>Controllability</a:t>
              </a:r>
              <a:endParaRPr sz="1100"/>
            </a:p>
          </p:txBody>
        </p:sp>
        <p:sp>
          <p:nvSpPr>
            <p:cNvPr id="820" name="Google Shape;820;p148"/>
            <p:cNvSpPr txBox="1"/>
            <p:nvPr/>
          </p:nvSpPr>
          <p:spPr>
            <a:xfrm>
              <a:off x="19212756" y="11434481"/>
              <a:ext cx="3630000" cy="861900"/>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1700">
                  <a:solidFill>
                    <a:schemeClr val="lt1"/>
                  </a:solidFill>
                  <a:latin typeface="Calibri"/>
                  <a:ea typeface="Calibri"/>
                  <a:cs typeface="Calibri"/>
                  <a:sym typeface="Calibri"/>
                </a:rPr>
                <a:t>Autonomy</a:t>
              </a:r>
              <a:endParaRPr sz="1100"/>
            </a:p>
          </p:txBody>
        </p:sp>
      </p:grpSp>
      <p:sp>
        <p:nvSpPr>
          <p:cNvPr id="821" name="Google Shape;821;p148"/>
          <p:cNvSpPr txBox="1"/>
          <p:nvPr/>
        </p:nvSpPr>
        <p:spPr>
          <a:xfrm>
            <a:off x="2813321" y="451818"/>
            <a:ext cx="3517500" cy="653700"/>
          </a:xfrm>
          <a:prstGeom prst="rect">
            <a:avLst/>
          </a:prstGeom>
          <a:noFill/>
          <a:ln>
            <a:noFill/>
          </a:ln>
        </p:spPr>
        <p:txBody>
          <a:bodyPr anchorCtr="0" anchor="t" bIns="34275" lIns="34275" spcFirstLastPara="1" rIns="34275" wrap="square" tIns="34275">
            <a:noAutofit/>
          </a:bodyPr>
          <a:lstStyle/>
          <a:p>
            <a:pPr indent="0" lvl="0" marL="0" marR="0" rtl="0" algn="ctr">
              <a:lnSpc>
                <a:spcPct val="90000"/>
              </a:lnSpc>
              <a:spcBef>
                <a:spcPts val="0"/>
              </a:spcBef>
              <a:spcAft>
                <a:spcPts val="0"/>
              </a:spcAft>
              <a:buNone/>
            </a:pPr>
            <a:r>
              <a:rPr lang="en" sz="3700">
                <a:solidFill>
                  <a:schemeClr val="lt1"/>
                </a:solidFill>
                <a:latin typeface="Roboto"/>
                <a:ea typeface="Roboto"/>
                <a:cs typeface="Roboto"/>
                <a:sym typeface="Roboto"/>
              </a:rPr>
              <a:t>Behaviors</a:t>
            </a:r>
            <a:endParaRPr sz="3700">
              <a:solidFill>
                <a:schemeClr val="lt1"/>
              </a:solidFill>
              <a:latin typeface="Roboto"/>
              <a:ea typeface="Roboto"/>
              <a:cs typeface="Roboto"/>
              <a:sym typeface="Roboto"/>
            </a:endParaRPr>
          </a:p>
        </p:txBody>
      </p:sp>
      <p:grpSp>
        <p:nvGrpSpPr>
          <p:cNvPr id="822" name="Google Shape;822;p148"/>
          <p:cNvGrpSpPr/>
          <p:nvPr/>
        </p:nvGrpSpPr>
        <p:grpSpPr>
          <a:xfrm>
            <a:off x="2084633" y="1123647"/>
            <a:ext cx="4974733" cy="514350"/>
            <a:chOff x="5469768" y="2637166"/>
            <a:chExt cx="13265955" cy="1371600"/>
          </a:xfrm>
        </p:grpSpPr>
        <p:cxnSp>
          <p:nvCxnSpPr>
            <p:cNvPr id="823" name="Google Shape;823;p148"/>
            <p:cNvCxnSpPr/>
            <p:nvPr/>
          </p:nvCxnSpPr>
          <p:spPr>
            <a:xfrm>
              <a:off x="12102746" y="2637166"/>
              <a:ext cx="0" cy="1371600"/>
            </a:xfrm>
            <a:prstGeom prst="straightConnector1">
              <a:avLst/>
            </a:prstGeom>
            <a:noFill/>
            <a:ln cap="flat" cmpd="sng" w="38100">
              <a:solidFill>
                <a:srgbClr val="FFFFFF"/>
              </a:solidFill>
              <a:prstDash val="solid"/>
              <a:miter lim="800000"/>
              <a:headEnd len="sm" w="sm" type="none"/>
              <a:tailEnd len="sm" w="sm" type="none"/>
            </a:ln>
          </p:spPr>
        </p:cxnSp>
        <p:cxnSp>
          <p:nvCxnSpPr>
            <p:cNvPr id="824" name="Google Shape;824;p148"/>
            <p:cNvCxnSpPr/>
            <p:nvPr/>
          </p:nvCxnSpPr>
          <p:spPr>
            <a:xfrm flipH="1">
              <a:off x="5469768" y="2637166"/>
              <a:ext cx="3723000" cy="1371600"/>
            </a:xfrm>
            <a:prstGeom prst="straightConnector1">
              <a:avLst/>
            </a:prstGeom>
            <a:noFill/>
            <a:ln cap="flat" cmpd="sng" w="38100">
              <a:solidFill>
                <a:srgbClr val="FFFFFF"/>
              </a:solidFill>
              <a:prstDash val="solid"/>
              <a:miter lim="800000"/>
              <a:headEnd len="sm" w="sm" type="none"/>
              <a:tailEnd len="sm" w="sm" type="none"/>
            </a:ln>
          </p:spPr>
        </p:cxnSp>
        <p:cxnSp>
          <p:nvCxnSpPr>
            <p:cNvPr id="825" name="Google Shape;825;p148"/>
            <p:cNvCxnSpPr/>
            <p:nvPr/>
          </p:nvCxnSpPr>
          <p:spPr>
            <a:xfrm>
              <a:off x="15012723" y="2637166"/>
              <a:ext cx="3723000" cy="1371600"/>
            </a:xfrm>
            <a:prstGeom prst="straightConnector1">
              <a:avLst/>
            </a:prstGeom>
            <a:noFill/>
            <a:ln cap="flat" cmpd="sng" w="38100">
              <a:solidFill>
                <a:srgbClr val="FFFFFF"/>
              </a:solidFill>
              <a:prstDash val="solid"/>
              <a:miter lim="800000"/>
              <a:headEnd len="sm" w="sm" type="none"/>
              <a:tailEnd len="sm" w="sm" type="non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cxnSp>
        <p:nvCxnSpPr>
          <p:cNvPr id="830" name="Google Shape;830;p149"/>
          <p:cNvCxnSpPr/>
          <p:nvPr/>
        </p:nvCxnSpPr>
        <p:spPr>
          <a:xfrm>
            <a:off x="1600068" y="1138343"/>
            <a:ext cx="0" cy="3384300"/>
          </a:xfrm>
          <a:prstGeom prst="straightConnector1">
            <a:avLst/>
          </a:prstGeom>
          <a:noFill/>
          <a:ln cap="flat" cmpd="sng" w="28575">
            <a:solidFill>
              <a:schemeClr val="lt1"/>
            </a:solidFill>
            <a:prstDash val="solid"/>
            <a:miter lim="800000"/>
            <a:headEnd len="med" w="med" type="triangle"/>
            <a:tailEnd len="med" w="med" type="triangle"/>
          </a:ln>
        </p:spPr>
      </p:cxnSp>
      <p:cxnSp>
        <p:nvCxnSpPr>
          <p:cNvPr id="831" name="Google Shape;831;p149"/>
          <p:cNvCxnSpPr/>
          <p:nvPr/>
        </p:nvCxnSpPr>
        <p:spPr>
          <a:xfrm>
            <a:off x="3986297" y="1138343"/>
            <a:ext cx="0" cy="3384300"/>
          </a:xfrm>
          <a:prstGeom prst="straightConnector1">
            <a:avLst/>
          </a:prstGeom>
          <a:noFill/>
          <a:ln cap="flat" cmpd="sng" w="19050">
            <a:solidFill>
              <a:schemeClr val="lt1"/>
            </a:solidFill>
            <a:prstDash val="dash"/>
            <a:miter lim="800000"/>
            <a:headEnd len="sm" w="sm" type="none"/>
            <a:tailEnd len="sm" w="sm" type="none"/>
          </a:ln>
        </p:spPr>
      </p:cxnSp>
      <p:cxnSp>
        <p:nvCxnSpPr>
          <p:cNvPr id="832" name="Google Shape;832;p149"/>
          <p:cNvCxnSpPr/>
          <p:nvPr/>
        </p:nvCxnSpPr>
        <p:spPr>
          <a:xfrm>
            <a:off x="6372525" y="1148284"/>
            <a:ext cx="21600" cy="3374400"/>
          </a:xfrm>
          <a:prstGeom prst="straightConnector1">
            <a:avLst/>
          </a:prstGeom>
          <a:noFill/>
          <a:ln cap="flat" cmpd="sng" w="19050">
            <a:solidFill>
              <a:schemeClr val="lt1"/>
            </a:solidFill>
            <a:prstDash val="dash"/>
            <a:miter lim="800000"/>
            <a:headEnd len="sm" w="sm" type="none"/>
            <a:tailEnd len="sm" w="sm" type="none"/>
          </a:ln>
        </p:spPr>
      </p:cxnSp>
      <p:cxnSp>
        <p:nvCxnSpPr>
          <p:cNvPr id="833" name="Google Shape;833;p149"/>
          <p:cNvCxnSpPr/>
          <p:nvPr/>
        </p:nvCxnSpPr>
        <p:spPr>
          <a:xfrm>
            <a:off x="1600069" y="4522838"/>
            <a:ext cx="6849000" cy="0"/>
          </a:xfrm>
          <a:prstGeom prst="straightConnector1">
            <a:avLst/>
          </a:prstGeom>
          <a:noFill/>
          <a:ln cap="flat" cmpd="sng" w="28575">
            <a:solidFill>
              <a:schemeClr val="lt1"/>
            </a:solidFill>
            <a:prstDash val="solid"/>
            <a:miter lim="800000"/>
            <a:headEnd len="med" w="med" type="triangle"/>
            <a:tailEnd len="med" w="med" type="triangle"/>
          </a:ln>
        </p:spPr>
      </p:cxnSp>
      <p:sp>
        <p:nvSpPr>
          <p:cNvPr id="834" name="Google Shape;834;p149"/>
          <p:cNvSpPr txBox="1"/>
          <p:nvPr/>
        </p:nvSpPr>
        <p:spPr>
          <a:xfrm>
            <a:off x="1600069" y="4605506"/>
            <a:ext cx="2386200" cy="3231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700">
                <a:solidFill>
                  <a:srgbClr val="568DC0"/>
                </a:solidFill>
                <a:latin typeface="Roboto"/>
                <a:ea typeface="Roboto"/>
                <a:cs typeface="Roboto"/>
                <a:sym typeface="Roboto"/>
              </a:rPr>
              <a:t>Code</a:t>
            </a:r>
            <a:endParaRPr sz="1100"/>
          </a:p>
        </p:txBody>
      </p:sp>
      <p:sp>
        <p:nvSpPr>
          <p:cNvPr id="835" name="Google Shape;835;p149"/>
          <p:cNvSpPr txBox="1"/>
          <p:nvPr/>
        </p:nvSpPr>
        <p:spPr>
          <a:xfrm>
            <a:off x="3986297" y="4605506"/>
            <a:ext cx="2407800" cy="3231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700">
                <a:solidFill>
                  <a:srgbClr val="92D050"/>
                </a:solidFill>
                <a:latin typeface="Roboto"/>
                <a:ea typeface="Roboto"/>
                <a:cs typeface="Roboto"/>
                <a:sym typeface="Roboto"/>
              </a:rPr>
              <a:t>Solve</a:t>
            </a:r>
            <a:endParaRPr sz="1100"/>
          </a:p>
        </p:txBody>
      </p:sp>
      <p:sp>
        <p:nvSpPr>
          <p:cNvPr id="836" name="Google Shape;836;p149"/>
          <p:cNvSpPr txBox="1"/>
          <p:nvPr/>
        </p:nvSpPr>
        <p:spPr>
          <a:xfrm>
            <a:off x="6372526" y="4605508"/>
            <a:ext cx="2076600" cy="3231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700">
                <a:solidFill>
                  <a:schemeClr val="accent4"/>
                </a:solidFill>
                <a:latin typeface="Roboto"/>
                <a:ea typeface="Roboto"/>
                <a:cs typeface="Roboto"/>
                <a:sym typeface="Roboto"/>
              </a:rPr>
              <a:t>Learn</a:t>
            </a:r>
            <a:endParaRPr sz="1100"/>
          </a:p>
        </p:txBody>
      </p:sp>
      <p:sp>
        <p:nvSpPr>
          <p:cNvPr id="837" name="Google Shape;837;p149"/>
          <p:cNvSpPr txBox="1"/>
          <p:nvPr/>
        </p:nvSpPr>
        <p:spPr>
          <a:xfrm>
            <a:off x="556681" y="1441670"/>
            <a:ext cx="930900" cy="900300"/>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1800">
                <a:solidFill>
                  <a:schemeClr val="lt1"/>
                </a:solidFill>
                <a:latin typeface="Roboto"/>
                <a:ea typeface="Roboto"/>
                <a:cs typeface="Roboto"/>
                <a:sym typeface="Roboto"/>
              </a:rPr>
              <a:t>Strategy &amp; Tactics</a:t>
            </a:r>
            <a:endParaRPr sz="1100"/>
          </a:p>
        </p:txBody>
      </p:sp>
      <p:cxnSp>
        <p:nvCxnSpPr>
          <p:cNvPr id="838" name="Google Shape;838;p149"/>
          <p:cNvCxnSpPr/>
          <p:nvPr/>
        </p:nvCxnSpPr>
        <p:spPr>
          <a:xfrm>
            <a:off x="1600069" y="2269570"/>
            <a:ext cx="6849000" cy="0"/>
          </a:xfrm>
          <a:prstGeom prst="straightConnector1">
            <a:avLst/>
          </a:prstGeom>
          <a:noFill/>
          <a:ln cap="flat" cmpd="sng" w="19050">
            <a:solidFill>
              <a:schemeClr val="lt1"/>
            </a:solidFill>
            <a:prstDash val="dash"/>
            <a:miter lim="800000"/>
            <a:headEnd len="sm" w="sm" type="none"/>
            <a:tailEnd len="sm" w="sm" type="none"/>
          </a:ln>
        </p:spPr>
      </p:cxnSp>
      <p:sp>
        <p:nvSpPr>
          <p:cNvPr id="839" name="Google Shape;839;p149"/>
          <p:cNvSpPr txBox="1"/>
          <p:nvPr/>
        </p:nvSpPr>
        <p:spPr>
          <a:xfrm>
            <a:off x="244040" y="2677351"/>
            <a:ext cx="1243200" cy="346200"/>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1800">
                <a:solidFill>
                  <a:schemeClr val="lt1"/>
                </a:solidFill>
                <a:latin typeface="Roboto"/>
                <a:ea typeface="Roboto"/>
                <a:cs typeface="Roboto"/>
                <a:sym typeface="Roboto"/>
              </a:rPr>
              <a:t>Navigation</a:t>
            </a:r>
            <a:endParaRPr sz="1800">
              <a:solidFill>
                <a:schemeClr val="lt1"/>
              </a:solidFill>
              <a:latin typeface="Roboto"/>
              <a:ea typeface="Roboto"/>
              <a:cs typeface="Roboto"/>
              <a:sym typeface="Roboto"/>
            </a:endParaRPr>
          </a:p>
        </p:txBody>
      </p:sp>
      <p:sp>
        <p:nvSpPr>
          <p:cNvPr id="840" name="Google Shape;840;p149"/>
          <p:cNvSpPr txBox="1"/>
          <p:nvPr/>
        </p:nvSpPr>
        <p:spPr>
          <a:xfrm>
            <a:off x="385825" y="3689890"/>
            <a:ext cx="1101600" cy="900300"/>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1800">
                <a:solidFill>
                  <a:schemeClr val="lt1"/>
                </a:solidFill>
                <a:latin typeface="Roboto"/>
                <a:ea typeface="Roboto"/>
                <a:cs typeface="Roboto"/>
                <a:sym typeface="Roboto"/>
              </a:rPr>
              <a:t>Control &amp; Animation</a:t>
            </a:r>
            <a:endParaRPr sz="1100"/>
          </a:p>
        </p:txBody>
      </p:sp>
      <p:cxnSp>
        <p:nvCxnSpPr>
          <p:cNvPr id="841" name="Google Shape;841;p149"/>
          <p:cNvCxnSpPr/>
          <p:nvPr/>
        </p:nvCxnSpPr>
        <p:spPr>
          <a:xfrm>
            <a:off x="1600069" y="3396204"/>
            <a:ext cx="6849000" cy="0"/>
          </a:xfrm>
          <a:prstGeom prst="straightConnector1">
            <a:avLst/>
          </a:prstGeom>
          <a:noFill/>
          <a:ln cap="flat" cmpd="sng" w="19050">
            <a:solidFill>
              <a:schemeClr val="lt1"/>
            </a:solidFill>
            <a:prstDash val="dash"/>
            <a:miter lim="800000"/>
            <a:headEnd len="sm" w="sm" type="none"/>
            <a:tailEnd len="sm" w="sm" type="none"/>
          </a:ln>
        </p:spPr>
      </p:cxnSp>
      <p:sp>
        <p:nvSpPr>
          <p:cNvPr id="842" name="Google Shape;842;p149"/>
          <p:cNvSpPr txBox="1"/>
          <p:nvPr/>
        </p:nvSpPr>
        <p:spPr>
          <a:xfrm>
            <a:off x="1523945" y="240319"/>
            <a:ext cx="6096000" cy="653700"/>
          </a:xfrm>
          <a:prstGeom prst="rect">
            <a:avLst/>
          </a:prstGeom>
          <a:noFill/>
          <a:ln>
            <a:noFill/>
          </a:ln>
        </p:spPr>
        <p:txBody>
          <a:bodyPr anchorCtr="0" anchor="t" bIns="34275" lIns="34275" spcFirstLastPara="1" rIns="34275" wrap="square" tIns="34275">
            <a:noAutofit/>
          </a:bodyPr>
          <a:lstStyle/>
          <a:p>
            <a:pPr indent="0" lvl="0" marL="0" marR="0" rtl="0" algn="ctr">
              <a:lnSpc>
                <a:spcPct val="90000"/>
              </a:lnSpc>
              <a:spcBef>
                <a:spcPts val="0"/>
              </a:spcBef>
              <a:spcAft>
                <a:spcPts val="0"/>
              </a:spcAft>
              <a:buNone/>
            </a:pPr>
            <a:r>
              <a:rPr lang="en" sz="3700">
                <a:solidFill>
                  <a:schemeClr val="lt1"/>
                </a:solidFill>
                <a:latin typeface="Roboto"/>
                <a:ea typeface="Roboto"/>
                <a:cs typeface="Roboto"/>
                <a:sym typeface="Roboto"/>
              </a:rPr>
              <a:t>State-of-the-Art in Gaming</a:t>
            </a:r>
            <a:endParaRPr sz="3700">
              <a:solidFill>
                <a:schemeClr val="lt1"/>
              </a:solidFill>
              <a:latin typeface="Roboto"/>
              <a:ea typeface="Roboto"/>
              <a:cs typeface="Roboto"/>
              <a:sym typeface="Roboto"/>
            </a:endParaRPr>
          </a:p>
        </p:txBody>
      </p:sp>
      <p:grpSp>
        <p:nvGrpSpPr>
          <p:cNvPr id="843" name="Google Shape;843;p149"/>
          <p:cNvGrpSpPr/>
          <p:nvPr/>
        </p:nvGrpSpPr>
        <p:grpSpPr>
          <a:xfrm>
            <a:off x="1591224" y="1142637"/>
            <a:ext cx="708750" cy="1121287"/>
            <a:chOff x="4142709" y="2905488"/>
            <a:chExt cx="1890000" cy="2990100"/>
          </a:xfrm>
        </p:grpSpPr>
        <p:sp>
          <p:nvSpPr>
            <p:cNvPr id="844" name="Google Shape;844;p149"/>
            <p:cNvSpPr/>
            <p:nvPr/>
          </p:nvSpPr>
          <p:spPr>
            <a:xfrm>
              <a:off x="4229554" y="2905488"/>
              <a:ext cx="1716300" cy="2990100"/>
            </a:xfrm>
            <a:prstGeom prst="ellipse">
              <a:avLst/>
            </a:prstGeom>
            <a:solidFill>
              <a:schemeClr val="dk1"/>
            </a:solidFill>
            <a:ln cap="flat" cmpd="sng" w="381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Roboto"/>
                <a:ea typeface="Roboto"/>
                <a:cs typeface="Roboto"/>
                <a:sym typeface="Roboto"/>
              </a:endParaRPr>
            </a:p>
          </p:txBody>
        </p:sp>
        <p:sp>
          <p:nvSpPr>
            <p:cNvPr id="845" name="Google Shape;845;p149"/>
            <p:cNvSpPr txBox="1"/>
            <p:nvPr/>
          </p:nvSpPr>
          <p:spPr>
            <a:xfrm>
              <a:off x="4142709" y="3661872"/>
              <a:ext cx="1890000" cy="14154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Rule-Based Systems</a:t>
              </a:r>
              <a:endParaRPr sz="1100"/>
            </a:p>
          </p:txBody>
        </p:sp>
      </p:grpSp>
      <p:grpSp>
        <p:nvGrpSpPr>
          <p:cNvPr id="846" name="Google Shape;846;p149"/>
          <p:cNvGrpSpPr/>
          <p:nvPr/>
        </p:nvGrpSpPr>
        <p:grpSpPr>
          <a:xfrm>
            <a:off x="2240772" y="1142637"/>
            <a:ext cx="734288" cy="1121288"/>
            <a:chOff x="5925114" y="2964119"/>
            <a:chExt cx="1958100" cy="2990100"/>
          </a:xfrm>
        </p:grpSpPr>
        <p:sp>
          <p:nvSpPr>
            <p:cNvPr id="847" name="Google Shape;847;p149"/>
            <p:cNvSpPr/>
            <p:nvPr/>
          </p:nvSpPr>
          <p:spPr>
            <a:xfrm>
              <a:off x="6046093" y="2964119"/>
              <a:ext cx="1716300" cy="2990100"/>
            </a:xfrm>
            <a:prstGeom prst="ellipse">
              <a:avLst/>
            </a:prstGeom>
            <a:solidFill>
              <a:schemeClr val="dk1"/>
            </a:solidFill>
            <a:ln cap="flat" cmpd="sng" w="381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Roboto"/>
                <a:ea typeface="Roboto"/>
                <a:cs typeface="Roboto"/>
                <a:sym typeface="Roboto"/>
              </a:endParaRPr>
            </a:p>
          </p:txBody>
        </p:sp>
        <p:sp>
          <p:nvSpPr>
            <p:cNvPr id="848" name="Google Shape;848;p149"/>
            <p:cNvSpPr txBox="1"/>
            <p:nvPr/>
          </p:nvSpPr>
          <p:spPr>
            <a:xfrm>
              <a:off x="5925114" y="3720503"/>
              <a:ext cx="1958100" cy="14154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Finite State Machines</a:t>
              </a:r>
              <a:endParaRPr sz="1100"/>
            </a:p>
          </p:txBody>
        </p:sp>
      </p:grpSp>
      <p:grpSp>
        <p:nvGrpSpPr>
          <p:cNvPr id="849" name="Google Shape;849;p149"/>
          <p:cNvGrpSpPr/>
          <p:nvPr/>
        </p:nvGrpSpPr>
        <p:grpSpPr>
          <a:xfrm>
            <a:off x="3486619" y="1126298"/>
            <a:ext cx="657900" cy="1121400"/>
            <a:chOff x="3467765" y="1126297"/>
            <a:chExt cx="657900" cy="1121400"/>
          </a:xfrm>
        </p:grpSpPr>
        <p:sp>
          <p:nvSpPr>
            <p:cNvPr id="850" name="Google Shape;850;p149"/>
            <p:cNvSpPr/>
            <p:nvPr/>
          </p:nvSpPr>
          <p:spPr>
            <a:xfrm>
              <a:off x="3474970" y="1126297"/>
              <a:ext cx="643500" cy="1121400"/>
            </a:xfrm>
            <a:prstGeom prst="ellipse">
              <a:avLst/>
            </a:prstGeom>
            <a:solidFill>
              <a:schemeClr val="dk1"/>
            </a:solidFill>
            <a:ln cap="flat" cmpd="sng" w="381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Roboto"/>
                <a:ea typeface="Roboto"/>
                <a:cs typeface="Roboto"/>
                <a:sym typeface="Roboto"/>
              </a:endParaRPr>
            </a:p>
          </p:txBody>
        </p:sp>
        <p:sp>
          <p:nvSpPr>
            <p:cNvPr id="851" name="Google Shape;851;p149"/>
            <p:cNvSpPr txBox="1"/>
            <p:nvPr/>
          </p:nvSpPr>
          <p:spPr>
            <a:xfrm>
              <a:off x="3467765" y="1479191"/>
              <a:ext cx="657900" cy="3768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Utility</a:t>
              </a:r>
              <a:endParaRPr sz="1100"/>
            </a:p>
            <a:p>
              <a:pPr indent="0" lvl="0" marL="0" marR="0" rtl="0" algn="ctr">
                <a:spcBef>
                  <a:spcPts val="0"/>
                </a:spcBef>
                <a:spcAft>
                  <a:spcPts val="0"/>
                </a:spcAft>
                <a:buNone/>
              </a:pPr>
              <a:r>
                <a:rPr lang="en" sz="1000">
                  <a:solidFill>
                    <a:schemeClr val="lt1"/>
                  </a:solidFill>
                  <a:latin typeface="Roboto"/>
                  <a:ea typeface="Roboto"/>
                  <a:cs typeface="Roboto"/>
                  <a:sym typeface="Roboto"/>
                </a:rPr>
                <a:t>AI</a:t>
              </a:r>
              <a:endParaRPr sz="1100"/>
            </a:p>
          </p:txBody>
        </p:sp>
      </p:grpSp>
      <p:grpSp>
        <p:nvGrpSpPr>
          <p:cNvPr id="852" name="Google Shape;852;p149"/>
          <p:cNvGrpSpPr/>
          <p:nvPr/>
        </p:nvGrpSpPr>
        <p:grpSpPr>
          <a:xfrm>
            <a:off x="2124077" y="3400285"/>
            <a:ext cx="937577" cy="1121288"/>
            <a:chOff x="5664206" y="8944315"/>
            <a:chExt cx="2500204" cy="2990100"/>
          </a:xfrm>
        </p:grpSpPr>
        <p:sp>
          <p:nvSpPr>
            <p:cNvPr id="853" name="Google Shape;853;p149"/>
            <p:cNvSpPr/>
            <p:nvPr/>
          </p:nvSpPr>
          <p:spPr>
            <a:xfrm>
              <a:off x="5664206" y="8944315"/>
              <a:ext cx="2500200" cy="2990100"/>
            </a:xfrm>
            <a:prstGeom prst="ellipse">
              <a:avLst/>
            </a:prstGeom>
            <a:solidFill>
              <a:schemeClr val="dk1"/>
            </a:solidFill>
            <a:ln cap="flat" cmpd="sng" w="381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Roboto"/>
                <a:ea typeface="Roboto"/>
                <a:cs typeface="Roboto"/>
                <a:sym typeface="Roboto"/>
              </a:endParaRPr>
            </a:p>
          </p:txBody>
        </p:sp>
        <p:sp>
          <p:nvSpPr>
            <p:cNvPr id="854" name="Google Shape;854;p149"/>
            <p:cNvSpPr txBox="1"/>
            <p:nvPr/>
          </p:nvSpPr>
          <p:spPr>
            <a:xfrm>
              <a:off x="5664210" y="9905883"/>
              <a:ext cx="2500200" cy="10050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Finite State Machines</a:t>
              </a:r>
              <a:endParaRPr sz="1000">
                <a:solidFill>
                  <a:schemeClr val="lt1"/>
                </a:solidFill>
                <a:latin typeface="Roboto"/>
                <a:ea typeface="Roboto"/>
                <a:cs typeface="Roboto"/>
                <a:sym typeface="Roboto"/>
              </a:endParaRPr>
            </a:p>
          </p:txBody>
        </p:sp>
      </p:grpSp>
      <p:grpSp>
        <p:nvGrpSpPr>
          <p:cNvPr id="855" name="Google Shape;855;p149"/>
          <p:cNvGrpSpPr/>
          <p:nvPr/>
        </p:nvGrpSpPr>
        <p:grpSpPr>
          <a:xfrm>
            <a:off x="2851171" y="2281036"/>
            <a:ext cx="816523" cy="1121288"/>
            <a:chOff x="7599388" y="5928521"/>
            <a:chExt cx="2535000" cy="2990100"/>
          </a:xfrm>
        </p:grpSpPr>
        <p:sp>
          <p:nvSpPr>
            <p:cNvPr id="856" name="Google Shape;856;p149"/>
            <p:cNvSpPr/>
            <p:nvPr/>
          </p:nvSpPr>
          <p:spPr>
            <a:xfrm>
              <a:off x="7616848" y="5928521"/>
              <a:ext cx="2500200" cy="2990100"/>
            </a:xfrm>
            <a:prstGeom prst="ellipse">
              <a:avLst/>
            </a:prstGeom>
            <a:solidFill>
              <a:schemeClr val="dk1"/>
            </a:solidFill>
            <a:ln cap="flat" cmpd="sng" w="381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Roboto"/>
                <a:ea typeface="Roboto"/>
                <a:cs typeface="Roboto"/>
                <a:sym typeface="Roboto"/>
              </a:endParaRPr>
            </a:p>
          </p:txBody>
        </p:sp>
        <p:sp>
          <p:nvSpPr>
            <p:cNvPr id="857" name="Google Shape;857;p149"/>
            <p:cNvSpPr txBox="1"/>
            <p:nvPr/>
          </p:nvSpPr>
          <p:spPr>
            <a:xfrm>
              <a:off x="7599388" y="6890089"/>
              <a:ext cx="2535000" cy="10050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Steering Behaviors</a:t>
              </a:r>
              <a:endParaRPr sz="1000">
                <a:solidFill>
                  <a:schemeClr val="lt1"/>
                </a:solidFill>
                <a:latin typeface="Roboto"/>
                <a:ea typeface="Roboto"/>
                <a:cs typeface="Roboto"/>
                <a:sym typeface="Roboto"/>
              </a:endParaRPr>
            </a:p>
          </p:txBody>
        </p:sp>
      </p:grpSp>
      <p:cxnSp>
        <p:nvCxnSpPr>
          <p:cNvPr id="858" name="Google Shape;858;p149"/>
          <p:cNvCxnSpPr>
            <a:stCxn id="847" idx="4"/>
            <a:endCxn id="853" idx="0"/>
          </p:cNvCxnSpPr>
          <p:nvPr/>
        </p:nvCxnSpPr>
        <p:spPr>
          <a:xfrm flipH="1">
            <a:off x="2592945" y="2263924"/>
            <a:ext cx="15000" cy="1136400"/>
          </a:xfrm>
          <a:prstGeom prst="straightConnector1">
            <a:avLst/>
          </a:prstGeom>
          <a:noFill/>
          <a:ln cap="flat" cmpd="sng" w="38100">
            <a:solidFill>
              <a:schemeClr val="lt1"/>
            </a:solidFill>
            <a:prstDash val="solid"/>
            <a:miter lim="800000"/>
            <a:headEnd len="sm" w="sm" type="none"/>
            <a:tailEnd len="sm" w="sm" type="none"/>
          </a:ln>
        </p:spPr>
      </p:cxnSp>
      <p:grpSp>
        <p:nvGrpSpPr>
          <p:cNvPr id="859" name="Google Shape;859;p149"/>
          <p:cNvGrpSpPr/>
          <p:nvPr/>
        </p:nvGrpSpPr>
        <p:grpSpPr>
          <a:xfrm>
            <a:off x="4191253" y="1142636"/>
            <a:ext cx="719058" cy="1121288"/>
            <a:chOff x="12561723" y="2802300"/>
            <a:chExt cx="2500200" cy="2990100"/>
          </a:xfrm>
        </p:grpSpPr>
        <p:sp>
          <p:nvSpPr>
            <p:cNvPr id="860" name="Google Shape;860;p149"/>
            <p:cNvSpPr/>
            <p:nvPr/>
          </p:nvSpPr>
          <p:spPr>
            <a:xfrm>
              <a:off x="12561723" y="2802300"/>
              <a:ext cx="2500200" cy="2990100"/>
            </a:xfrm>
            <a:prstGeom prst="ellipse">
              <a:avLst/>
            </a:prstGeom>
            <a:solidFill>
              <a:schemeClr val="dk1"/>
            </a:solidFill>
            <a:ln cap="flat" cmpd="sng" w="28575">
              <a:solidFill>
                <a:schemeClr val="lt1"/>
              </a:solidFill>
              <a:prstDash val="dot"/>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Roboto"/>
                <a:ea typeface="Roboto"/>
                <a:cs typeface="Roboto"/>
                <a:sym typeface="Roboto"/>
              </a:endParaRPr>
            </a:p>
          </p:txBody>
        </p:sp>
        <p:sp>
          <p:nvSpPr>
            <p:cNvPr id="861" name="Google Shape;861;p149"/>
            <p:cNvSpPr txBox="1"/>
            <p:nvPr/>
          </p:nvSpPr>
          <p:spPr>
            <a:xfrm>
              <a:off x="12841417" y="3743349"/>
              <a:ext cx="1940700" cy="1005000"/>
            </a:xfrm>
            <a:prstGeom prst="rect">
              <a:avLst/>
            </a:prstGeom>
            <a:noFill/>
            <a:ln cap="flat" cmpd="sng" w="9525">
              <a:solidFill>
                <a:schemeClr val="dk1"/>
              </a:solidFill>
              <a:prstDash val="dash"/>
              <a:round/>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GOAP, HTNs</a:t>
              </a:r>
              <a:endParaRPr sz="1100"/>
            </a:p>
          </p:txBody>
        </p:sp>
      </p:grpSp>
      <p:grpSp>
        <p:nvGrpSpPr>
          <p:cNvPr id="862" name="Google Shape;862;p149"/>
          <p:cNvGrpSpPr/>
          <p:nvPr/>
        </p:nvGrpSpPr>
        <p:grpSpPr>
          <a:xfrm>
            <a:off x="4183410" y="2281036"/>
            <a:ext cx="950400" cy="1121288"/>
            <a:chOff x="7664205" y="5928521"/>
            <a:chExt cx="2534400" cy="2990100"/>
          </a:xfrm>
        </p:grpSpPr>
        <p:sp>
          <p:nvSpPr>
            <p:cNvPr id="863" name="Google Shape;863;p149"/>
            <p:cNvSpPr/>
            <p:nvPr/>
          </p:nvSpPr>
          <p:spPr>
            <a:xfrm>
              <a:off x="7681381" y="5928521"/>
              <a:ext cx="2500200" cy="2990100"/>
            </a:xfrm>
            <a:prstGeom prst="ellipse">
              <a:avLst/>
            </a:prstGeom>
            <a:solidFill>
              <a:schemeClr val="dk1"/>
            </a:solidFill>
            <a:ln cap="flat" cmpd="sng" w="381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Roboto"/>
                <a:ea typeface="Roboto"/>
                <a:cs typeface="Roboto"/>
                <a:sym typeface="Roboto"/>
              </a:endParaRPr>
            </a:p>
          </p:txBody>
        </p:sp>
        <p:sp>
          <p:nvSpPr>
            <p:cNvPr id="864" name="Google Shape;864;p149"/>
            <p:cNvSpPr txBox="1"/>
            <p:nvPr/>
          </p:nvSpPr>
          <p:spPr>
            <a:xfrm>
              <a:off x="7664205" y="6684905"/>
              <a:ext cx="2534400" cy="14154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A* on grids and roadmaps</a:t>
              </a:r>
              <a:endParaRPr sz="1000">
                <a:solidFill>
                  <a:schemeClr val="lt1"/>
                </a:solidFill>
                <a:latin typeface="Roboto"/>
                <a:ea typeface="Roboto"/>
                <a:cs typeface="Roboto"/>
                <a:sym typeface="Roboto"/>
              </a:endParaRPr>
            </a:p>
          </p:txBody>
        </p:sp>
      </p:grpSp>
      <p:grpSp>
        <p:nvGrpSpPr>
          <p:cNvPr id="865" name="Google Shape;865;p149"/>
          <p:cNvGrpSpPr/>
          <p:nvPr/>
        </p:nvGrpSpPr>
        <p:grpSpPr>
          <a:xfrm>
            <a:off x="5237883" y="2281036"/>
            <a:ext cx="937575" cy="1121288"/>
            <a:chOff x="7698557" y="5928521"/>
            <a:chExt cx="2500200" cy="2990100"/>
          </a:xfrm>
        </p:grpSpPr>
        <p:sp>
          <p:nvSpPr>
            <p:cNvPr id="866" name="Google Shape;866;p149"/>
            <p:cNvSpPr/>
            <p:nvPr/>
          </p:nvSpPr>
          <p:spPr>
            <a:xfrm>
              <a:off x="7698557" y="5928521"/>
              <a:ext cx="2500200" cy="2990100"/>
            </a:xfrm>
            <a:prstGeom prst="ellipse">
              <a:avLst/>
            </a:prstGeom>
            <a:solidFill>
              <a:schemeClr val="dk1"/>
            </a:solidFill>
            <a:ln cap="flat" cmpd="sng" w="381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Roboto"/>
                <a:ea typeface="Roboto"/>
                <a:cs typeface="Roboto"/>
                <a:sym typeface="Roboto"/>
              </a:endParaRPr>
            </a:p>
          </p:txBody>
        </p:sp>
        <p:sp>
          <p:nvSpPr>
            <p:cNvPr id="867" name="Google Shape;867;p149"/>
            <p:cNvSpPr txBox="1"/>
            <p:nvPr/>
          </p:nvSpPr>
          <p:spPr>
            <a:xfrm>
              <a:off x="7707147" y="7095275"/>
              <a:ext cx="2482800" cy="5949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NavMesh</a:t>
              </a:r>
              <a:endParaRPr sz="1000">
                <a:solidFill>
                  <a:schemeClr val="lt1"/>
                </a:solidFill>
                <a:latin typeface="Roboto"/>
                <a:ea typeface="Roboto"/>
                <a:cs typeface="Roboto"/>
                <a:sym typeface="Roboto"/>
              </a:endParaRPr>
            </a:p>
          </p:txBody>
        </p:sp>
      </p:grpSp>
      <p:grpSp>
        <p:nvGrpSpPr>
          <p:cNvPr id="868" name="Google Shape;868;p149"/>
          <p:cNvGrpSpPr/>
          <p:nvPr/>
        </p:nvGrpSpPr>
        <p:grpSpPr>
          <a:xfrm>
            <a:off x="2941583" y="1142638"/>
            <a:ext cx="697200" cy="1121400"/>
            <a:chOff x="2953457" y="1138648"/>
            <a:chExt cx="697200" cy="1121400"/>
          </a:xfrm>
        </p:grpSpPr>
        <p:sp>
          <p:nvSpPr>
            <p:cNvPr id="869" name="Google Shape;869;p149"/>
            <p:cNvSpPr/>
            <p:nvPr/>
          </p:nvSpPr>
          <p:spPr>
            <a:xfrm>
              <a:off x="2980345" y="1138648"/>
              <a:ext cx="643500" cy="1121400"/>
            </a:xfrm>
            <a:prstGeom prst="ellipse">
              <a:avLst/>
            </a:prstGeom>
            <a:solidFill>
              <a:schemeClr val="dk1"/>
            </a:solidFill>
            <a:ln cap="flat" cmpd="sng" w="381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Roboto"/>
                <a:ea typeface="Roboto"/>
                <a:cs typeface="Roboto"/>
                <a:sym typeface="Roboto"/>
              </a:endParaRPr>
            </a:p>
          </p:txBody>
        </p:sp>
        <p:sp>
          <p:nvSpPr>
            <p:cNvPr id="870" name="Google Shape;870;p149"/>
            <p:cNvSpPr txBox="1"/>
            <p:nvPr/>
          </p:nvSpPr>
          <p:spPr>
            <a:xfrm>
              <a:off x="2953457" y="1499236"/>
              <a:ext cx="697200" cy="3768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Behavior </a:t>
              </a:r>
              <a:endParaRPr sz="1100"/>
            </a:p>
            <a:p>
              <a:pPr indent="0" lvl="0" marL="0" marR="0" rtl="0" algn="ctr">
                <a:spcBef>
                  <a:spcPts val="0"/>
                </a:spcBef>
                <a:spcAft>
                  <a:spcPts val="0"/>
                </a:spcAft>
                <a:buNone/>
              </a:pPr>
              <a:r>
                <a:rPr lang="en" sz="1000">
                  <a:solidFill>
                    <a:schemeClr val="lt1"/>
                  </a:solidFill>
                  <a:latin typeface="Roboto"/>
                  <a:ea typeface="Roboto"/>
                  <a:cs typeface="Roboto"/>
                  <a:sym typeface="Roboto"/>
                </a:rPr>
                <a:t>Trees</a:t>
              </a:r>
              <a:endParaRPr sz="1100"/>
            </a:p>
          </p:txBody>
        </p:sp>
      </p:gr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150"/>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SzPts val="800"/>
              <a:buFont typeface="Roboto"/>
              <a:buNone/>
            </a:pPr>
            <a:fld id="{00000000-1234-1234-1234-123412341234}" type="slidenum">
              <a:rPr lang="en">
                <a:solidFill>
                  <a:srgbClr val="FFFFFF"/>
                </a:solidFill>
              </a:rPr>
              <a:t>‹#›</a:t>
            </a:fld>
            <a:endParaRPr>
              <a:solidFill>
                <a:srgbClr val="FFFFFF"/>
              </a:solidFill>
            </a:endParaRPr>
          </a:p>
        </p:txBody>
      </p:sp>
      <p:sp>
        <p:nvSpPr>
          <p:cNvPr id="876" name="Google Shape;876;p150"/>
          <p:cNvSpPr txBox="1"/>
          <p:nvPr/>
        </p:nvSpPr>
        <p:spPr>
          <a:xfrm>
            <a:off x="930891" y="1656180"/>
            <a:ext cx="7282200" cy="2850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000">
                <a:solidFill>
                  <a:srgbClr val="568DC0"/>
                </a:solidFill>
                <a:latin typeface="Roboto"/>
                <a:ea typeface="Roboto"/>
                <a:cs typeface="Roboto"/>
                <a:sym typeface="Roboto"/>
              </a:rPr>
              <a:t>CODE</a:t>
            </a:r>
            <a:r>
              <a:rPr lang="en" sz="1700">
                <a:solidFill>
                  <a:srgbClr val="568DC0"/>
                </a:solidFill>
                <a:latin typeface="Roboto"/>
                <a:ea typeface="Roboto"/>
                <a:cs typeface="Roboto"/>
                <a:sym typeface="Roboto"/>
              </a:rPr>
              <a:t>:</a:t>
            </a:r>
            <a:endParaRPr sz="1100"/>
          </a:p>
          <a:p>
            <a:pPr indent="0" lvl="0" marL="0" marR="0" rtl="0" algn="l">
              <a:spcBef>
                <a:spcPts val="0"/>
              </a:spcBef>
              <a:spcAft>
                <a:spcPts val="0"/>
              </a:spcAft>
              <a:buNone/>
            </a:pPr>
            <a:r>
              <a:t/>
            </a:r>
            <a:endParaRPr sz="1700">
              <a:solidFill>
                <a:srgbClr val="568DC0"/>
              </a:solidFill>
              <a:latin typeface="Roboto"/>
              <a:ea typeface="Roboto"/>
              <a:cs typeface="Roboto"/>
              <a:sym typeface="Roboto"/>
            </a:endParaRPr>
          </a:p>
          <a:p>
            <a:pPr indent="-292100" lvl="0" marL="635000" marR="0" rtl="0" algn="l">
              <a:spcBef>
                <a:spcPts val="0"/>
              </a:spcBef>
              <a:spcAft>
                <a:spcPts val="0"/>
              </a:spcAft>
              <a:buClr>
                <a:srgbClr val="568DC0"/>
              </a:buClr>
              <a:buSzPts val="1800"/>
              <a:buFont typeface="Arial"/>
              <a:buChar char="•"/>
            </a:pPr>
            <a:r>
              <a:rPr lang="en" sz="1800">
                <a:solidFill>
                  <a:srgbClr val="568DC0"/>
                </a:solidFill>
                <a:latin typeface="Roboto"/>
                <a:ea typeface="Roboto"/>
                <a:cs typeface="Roboto"/>
                <a:sym typeface="Roboto"/>
              </a:rPr>
              <a:t>Need to know the environment in advance</a:t>
            </a:r>
            <a:endParaRPr sz="1100"/>
          </a:p>
          <a:p>
            <a:pPr indent="-177800" lvl="0" marL="635000" marR="0" rtl="0" algn="l">
              <a:spcBef>
                <a:spcPts val="0"/>
              </a:spcBef>
              <a:spcAft>
                <a:spcPts val="0"/>
              </a:spcAft>
              <a:buClr>
                <a:schemeClr val="dk1"/>
              </a:buClr>
              <a:buSzPts val="1800"/>
              <a:buFont typeface="Arial"/>
              <a:buNone/>
            </a:pPr>
            <a:r>
              <a:t/>
            </a:r>
            <a:endParaRPr sz="1800">
              <a:solidFill>
                <a:srgbClr val="568DC0"/>
              </a:solidFill>
              <a:latin typeface="Roboto"/>
              <a:ea typeface="Roboto"/>
              <a:cs typeface="Roboto"/>
              <a:sym typeface="Roboto"/>
            </a:endParaRPr>
          </a:p>
          <a:p>
            <a:pPr indent="0" lvl="0" marL="342900" marR="0" rtl="0" algn="l">
              <a:spcBef>
                <a:spcPts val="0"/>
              </a:spcBef>
              <a:spcAft>
                <a:spcPts val="0"/>
              </a:spcAft>
              <a:buNone/>
            </a:pPr>
            <a:r>
              <a:rPr lang="en" sz="1800">
                <a:solidFill>
                  <a:srgbClr val="568DC0"/>
                </a:solidFill>
                <a:latin typeface="Roboto"/>
                <a:ea typeface="Roboto"/>
                <a:cs typeface="Roboto"/>
                <a:sym typeface="Roboto"/>
              </a:rPr>
              <a:t>		</a:t>
            </a:r>
            <a:r>
              <a:rPr lang="en" sz="1800">
                <a:solidFill>
                  <a:srgbClr val="FF0000"/>
                </a:solidFill>
                <a:latin typeface="Roboto"/>
                <a:ea typeface="Roboto"/>
                <a:cs typeface="Roboto"/>
                <a:sym typeface="Roboto"/>
              </a:rPr>
              <a:t> &gt; limited application to AR</a:t>
            </a:r>
            <a:endParaRPr sz="1100"/>
          </a:p>
          <a:p>
            <a:pPr indent="-177800" lvl="0" marL="635000" marR="0" rtl="0" algn="l">
              <a:spcBef>
                <a:spcPts val="0"/>
              </a:spcBef>
              <a:spcAft>
                <a:spcPts val="0"/>
              </a:spcAft>
              <a:buClr>
                <a:schemeClr val="dk1"/>
              </a:buClr>
              <a:buSzPts val="1800"/>
              <a:buFont typeface="Arial"/>
              <a:buNone/>
            </a:pPr>
            <a:r>
              <a:t/>
            </a:r>
            <a:endParaRPr sz="1800">
              <a:solidFill>
                <a:srgbClr val="568DC0"/>
              </a:solidFill>
              <a:latin typeface="Roboto"/>
              <a:ea typeface="Roboto"/>
              <a:cs typeface="Roboto"/>
              <a:sym typeface="Roboto"/>
            </a:endParaRPr>
          </a:p>
          <a:p>
            <a:pPr indent="-177800" lvl="0" marL="635000" marR="0" rtl="0" algn="l">
              <a:spcBef>
                <a:spcPts val="0"/>
              </a:spcBef>
              <a:spcAft>
                <a:spcPts val="0"/>
              </a:spcAft>
              <a:buClr>
                <a:schemeClr val="dk1"/>
              </a:buClr>
              <a:buSzPts val="1800"/>
              <a:buFont typeface="Arial"/>
              <a:buNone/>
            </a:pPr>
            <a:r>
              <a:t/>
            </a:r>
            <a:endParaRPr sz="1800">
              <a:solidFill>
                <a:srgbClr val="568DC0"/>
              </a:solidFill>
              <a:latin typeface="Roboto"/>
              <a:ea typeface="Roboto"/>
              <a:cs typeface="Roboto"/>
              <a:sym typeface="Roboto"/>
            </a:endParaRPr>
          </a:p>
          <a:p>
            <a:pPr indent="-292100" lvl="0" marL="635000" marR="0" rtl="0" algn="l">
              <a:spcBef>
                <a:spcPts val="0"/>
              </a:spcBef>
              <a:spcAft>
                <a:spcPts val="0"/>
              </a:spcAft>
              <a:buClr>
                <a:srgbClr val="568DC0"/>
              </a:buClr>
              <a:buSzPts val="1800"/>
              <a:buFont typeface="Arial"/>
              <a:buChar char="•"/>
            </a:pPr>
            <a:r>
              <a:rPr lang="en" sz="1800">
                <a:solidFill>
                  <a:srgbClr val="568DC0"/>
                </a:solidFill>
                <a:latin typeface="Roboto"/>
                <a:ea typeface="Roboto"/>
                <a:cs typeface="Roboto"/>
                <a:sym typeface="Roboto"/>
              </a:rPr>
              <a:t>There s so much complexity we can handle by hand</a:t>
            </a:r>
            <a:endParaRPr sz="1100"/>
          </a:p>
          <a:p>
            <a:pPr indent="0" lvl="0" marL="342900" marR="0" rtl="0" algn="l">
              <a:spcBef>
                <a:spcPts val="0"/>
              </a:spcBef>
              <a:spcAft>
                <a:spcPts val="0"/>
              </a:spcAft>
              <a:buNone/>
            </a:pPr>
            <a:r>
              <a:rPr lang="en" sz="1800">
                <a:solidFill>
                  <a:srgbClr val="568DC0"/>
                </a:solidFill>
                <a:latin typeface="Roboto"/>
                <a:ea typeface="Roboto"/>
                <a:cs typeface="Roboto"/>
                <a:sym typeface="Roboto"/>
              </a:rPr>
              <a:t>  </a:t>
            </a:r>
            <a:endParaRPr sz="1100"/>
          </a:p>
          <a:p>
            <a:pPr indent="0" lvl="0" marL="342900" marR="0" rtl="0" algn="l">
              <a:spcBef>
                <a:spcPts val="0"/>
              </a:spcBef>
              <a:spcAft>
                <a:spcPts val="0"/>
              </a:spcAft>
              <a:buNone/>
            </a:pPr>
            <a:r>
              <a:rPr lang="en" sz="1800">
                <a:solidFill>
                  <a:srgbClr val="568DC0"/>
                </a:solidFill>
                <a:latin typeface="Roboto"/>
                <a:ea typeface="Roboto"/>
                <a:cs typeface="Roboto"/>
                <a:sym typeface="Roboto"/>
              </a:rPr>
              <a:t>		</a:t>
            </a:r>
            <a:r>
              <a:rPr lang="en" sz="1800">
                <a:solidFill>
                  <a:srgbClr val="FF0000"/>
                </a:solidFill>
                <a:latin typeface="Roboto"/>
                <a:ea typeface="Roboto"/>
                <a:cs typeface="Roboto"/>
                <a:sym typeface="Roboto"/>
              </a:rPr>
              <a:t>&gt; limited application to VR</a:t>
            </a:r>
            <a:endParaRPr sz="1100"/>
          </a:p>
        </p:txBody>
      </p:sp>
      <p:sp>
        <p:nvSpPr>
          <p:cNvPr id="877" name="Google Shape;877;p150"/>
          <p:cNvSpPr txBox="1"/>
          <p:nvPr/>
        </p:nvSpPr>
        <p:spPr>
          <a:xfrm>
            <a:off x="2813321" y="451818"/>
            <a:ext cx="3517500" cy="653700"/>
          </a:xfrm>
          <a:prstGeom prst="rect">
            <a:avLst/>
          </a:prstGeom>
          <a:noFill/>
          <a:ln>
            <a:noFill/>
          </a:ln>
        </p:spPr>
        <p:txBody>
          <a:bodyPr anchorCtr="0" anchor="t" bIns="34275" lIns="34275" spcFirstLastPara="1" rIns="34275" wrap="square" tIns="34275">
            <a:noAutofit/>
          </a:bodyPr>
          <a:lstStyle/>
          <a:p>
            <a:pPr indent="0" lvl="0" marL="0" marR="0" rtl="0" algn="ctr">
              <a:lnSpc>
                <a:spcPct val="90000"/>
              </a:lnSpc>
              <a:spcBef>
                <a:spcPts val="0"/>
              </a:spcBef>
              <a:spcAft>
                <a:spcPts val="0"/>
              </a:spcAft>
              <a:buNone/>
            </a:pPr>
            <a:r>
              <a:rPr lang="en" sz="3700">
                <a:solidFill>
                  <a:schemeClr val="lt1"/>
                </a:solidFill>
                <a:latin typeface="Roboto"/>
                <a:ea typeface="Roboto"/>
                <a:cs typeface="Roboto"/>
                <a:sym typeface="Roboto"/>
              </a:rPr>
              <a:t>Behaviors</a:t>
            </a:r>
            <a:endParaRPr sz="3700">
              <a:solidFill>
                <a:schemeClr val="lt1"/>
              </a:solidFill>
              <a:latin typeface="Roboto"/>
              <a:ea typeface="Roboto"/>
              <a:cs typeface="Roboto"/>
              <a:sym typeface="Roboto"/>
            </a:endParaRPr>
          </a:p>
        </p:txBody>
      </p:sp>
      <p:cxnSp>
        <p:nvCxnSpPr>
          <p:cNvPr id="878" name="Google Shape;878;p150"/>
          <p:cNvCxnSpPr/>
          <p:nvPr/>
        </p:nvCxnSpPr>
        <p:spPr>
          <a:xfrm flipH="1">
            <a:off x="2084558" y="1123647"/>
            <a:ext cx="1396200" cy="514200"/>
          </a:xfrm>
          <a:prstGeom prst="straightConnector1">
            <a:avLst/>
          </a:prstGeom>
          <a:noFill/>
          <a:ln cap="flat" cmpd="sng" w="38100">
            <a:solidFill>
              <a:srgbClr val="FFFFFF"/>
            </a:solidFill>
            <a:prstDash val="solid"/>
            <a:miter lim="800000"/>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pic>
        <p:nvPicPr>
          <p:cNvPr id="452" name="Google Shape;452;p97"/>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cxnSp>
        <p:nvCxnSpPr>
          <p:cNvPr id="883" name="Google Shape;883;p151"/>
          <p:cNvCxnSpPr/>
          <p:nvPr/>
        </p:nvCxnSpPr>
        <p:spPr>
          <a:xfrm>
            <a:off x="1600068" y="1138343"/>
            <a:ext cx="0" cy="3384300"/>
          </a:xfrm>
          <a:prstGeom prst="straightConnector1">
            <a:avLst/>
          </a:prstGeom>
          <a:noFill/>
          <a:ln cap="flat" cmpd="sng" w="28575">
            <a:solidFill>
              <a:schemeClr val="lt1"/>
            </a:solidFill>
            <a:prstDash val="solid"/>
            <a:miter lim="800000"/>
            <a:headEnd len="med" w="med" type="triangle"/>
            <a:tailEnd len="med" w="med" type="triangle"/>
          </a:ln>
        </p:spPr>
      </p:cxnSp>
      <p:cxnSp>
        <p:nvCxnSpPr>
          <p:cNvPr id="884" name="Google Shape;884;p151"/>
          <p:cNvCxnSpPr/>
          <p:nvPr/>
        </p:nvCxnSpPr>
        <p:spPr>
          <a:xfrm>
            <a:off x="3986297" y="1138343"/>
            <a:ext cx="0" cy="3384300"/>
          </a:xfrm>
          <a:prstGeom prst="straightConnector1">
            <a:avLst/>
          </a:prstGeom>
          <a:noFill/>
          <a:ln cap="flat" cmpd="sng" w="19050">
            <a:solidFill>
              <a:schemeClr val="lt1"/>
            </a:solidFill>
            <a:prstDash val="dash"/>
            <a:miter lim="800000"/>
            <a:headEnd len="sm" w="sm" type="none"/>
            <a:tailEnd len="sm" w="sm" type="none"/>
          </a:ln>
        </p:spPr>
      </p:cxnSp>
      <p:cxnSp>
        <p:nvCxnSpPr>
          <p:cNvPr id="885" name="Google Shape;885;p151"/>
          <p:cNvCxnSpPr/>
          <p:nvPr/>
        </p:nvCxnSpPr>
        <p:spPr>
          <a:xfrm>
            <a:off x="6372525" y="1148284"/>
            <a:ext cx="21600" cy="3374400"/>
          </a:xfrm>
          <a:prstGeom prst="straightConnector1">
            <a:avLst/>
          </a:prstGeom>
          <a:noFill/>
          <a:ln cap="flat" cmpd="sng" w="19050">
            <a:solidFill>
              <a:schemeClr val="lt1"/>
            </a:solidFill>
            <a:prstDash val="dash"/>
            <a:miter lim="800000"/>
            <a:headEnd len="sm" w="sm" type="none"/>
            <a:tailEnd len="sm" w="sm" type="none"/>
          </a:ln>
        </p:spPr>
      </p:cxnSp>
      <p:cxnSp>
        <p:nvCxnSpPr>
          <p:cNvPr id="886" name="Google Shape;886;p151"/>
          <p:cNvCxnSpPr/>
          <p:nvPr/>
        </p:nvCxnSpPr>
        <p:spPr>
          <a:xfrm>
            <a:off x="1600069" y="4522838"/>
            <a:ext cx="6849000" cy="0"/>
          </a:xfrm>
          <a:prstGeom prst="straightConnector1">
            <a:avLst/>
          </a:prstGeom>
          <a:noFill/>
          <a:ln cap="flat" cmpd="sng" w="28575">
            <a:solidFill>
              <a:schemeClr val="lt1"/>
            </a:solidFill>
            <a:prstDash val="solid"/>
            <a:miter lim="800000"/>
            <a:headEnd len="med" w="med" type="triangle"/>
            <a:tailEnd len="med" w="med" type="triangle"/>
          </a:ln>
        </p:spPr>
      </p:cxnSp>
      <p:sp>
        <p:nvSpPr>
          <p:cNvPr id="887" name="Google Shape;887;p151"/>
          <p:cNvSpPr txBox="1"/>
          <p:nvPr/>
        </p:nvSpPr>
        <p:spPr>
          <a:xfrm>
            <a:off x="1600069" y="4605506"/>
            <a:ext cx="2386200" cy="3231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700">
                <a:solidFill>
                  <a:srgbClr val="568DC0"/>
                </a:solidFill>
                <a:latin typeface="Roboto"/>
                <a:ea typeface="Roboto"/>
                <a:cs typeface="Roboto"/>
                <a:sym typeface="Roboto"/>
              </a:rPr>
              <a:t>Code</a:t>
            </a:r>
            <a:endParaRPr sz="1100"/>
          </a:p>
        </p:txBody>
      </p:sp>
      <p:sp>
        <p:nvSpPr>
          <p:cNvPr id="888" name="Google Shape;888;p151"/>
          <p:cNvSpPr txBox="1"/>
          <p:nvPr/>
        </p:nvSpPr>
        <p:spPr>
          <a:xfrm>
            <a:off x="3986297" y="4605506"/>
            <a:ext cx="2407800" cy="3231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700">
                <a:solidFill>
                  <a:srgbClr val="92D050"/>
                </a:solidFill>
                <a:latin typeface="Roboto"/>
                <a:ea typeface="Roboto"/>
                <a:cs typeface="Roboto"/>
                <a:sym typeface="Roboto"/>
              </a:rPr>
              <a:t>Solve</a:t>
            </a:r>
            <a:endParaRPr sz="1100"/>
          </a:p>
        </p:txBody>
      </p:sp>
      <p:sp>
        <p:nvSpPr>
          <p:cNvPr id="889" name="Google Shape;889;p151"/>
          <p:cNvSpPr txBox="1"/>
          <p:nvPr/>
        </p:nvSpPr>
        <p:spPr>
          <a:xfrm>
            <a:off x="6372526" y="4605508"/>
            <a:ext cx="2076600" cy="3231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700">
                <a:solidFill>
                  <a:schemeClr val="accent4"/>
                </a:solidFill>
                <a:latin typeface="Roboto"/>
                <a:ea typeface="Roboto"/>
                <a:cs typeface="Roboto"/>
                <a:sym typeface="Roboto"/>
              </a:rPr>
              <a:t>Learn</a:t>
            </a:r>
            <a:endParaRPr sz="1100"/>
          </a:p>
        </p:txBody>
      </p:sp>
      <p:sp>
        <p:nvSpPr>
          <p:cNvPr id="890" name="Google Shape;890;p151"/>
          <p:cNvSpPr txBox="1"/>
          <p:nvPr/>
        </p:nvSpPr>
        <p:spPr>
          <a:xfrm>
            <a:off x="556681" y="1441670"/>
            <a:ext cx="930900" cy="900300"/>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1800">
                <a:solidFill>
                  <a:schemeClr val="lt1"/>
                </a:solidFill>
                <a:latin typeface="Roboto"/>
                <a:ea typeface="Roboto"/>
                <a:cs typeface="Roboto"/>
                <a:sym typeface="Roboto"/>
              </a:rPr>
              <a:t>Strategy &amp; Tactics</a:t>
            </a:r>
            <a:endParaRPr sz="1100"/>
          </a:p>
        </p:txBody>
      </p:sp>
      <p:cxnSp>
        <p:nvCxnSpPr>
          <p:cNvPr id="891" name="Google Shape;891;p151"/>
          <p:cNvCxnSpPr/>
          <p:nvPr/>
        </p:nvCxnSpPr>
        <p:spPr>
          <a:xfrm>
            <a:off x="1600069" y="2269570"/>
            <a:ext cx="6849000" cy="0"/>
          </a:xfrm>
          <a:prstGeom prst="straightConnector1">
            <a:avLst/>
          </a:prstGeom>
          <a:noFill/>
          <a:ln cap="flat" cmpd="sng" w="19050">
            <a:solidFill>
              <a:schemeClr val="lt1"/>
            </a:solidFill>
            <a:prstDash val="dash"/>
            <a:miter lim="800000"/>
            <a:headEnd len="sm" w="sm" type="none"/>
            <a:tailEnd len="sm" w="sm" type="none"/>
          </a:ln>
        </p:spPr>
      </p:cxnSp>
      <p:sp>
        <p:nvSpPr>
          <p:cNvPr id="892" name="Google Shape;892;p151"/>
          <p:cNvSpPr txBox="1"/>
          <p:nvPr/>
        </p:nvSpPr>
        <p:spPr>
          <a:xfrm>
            <a:off x="244040" y="2677351"/>
            <a:ext cx="1243200" cy="346200"/>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1800">
                <a:solidFill>
                  <a:schemeClr val="lt1"/>
                </a:solidFill>
                <a:latin typeface="Roboto"/>
                <a:ea typeface="Roboto"/>
                <a:cs typeface="Roboto"/>
                <a:sym typeface="Roboto"/>
              </a:rPr>
              <a:t>Navigation</a:t>
            </a:r>
            <a:endParaRPr sz="1800">
              <a:solidFill>
                <a:schemeClr val="lt1"/>
              </a:solidFill>
              <a:latin typeface="Roboto"/>
              <a:ea typeface="Roboto"/>
              <a:cs typeface="Roboto"/>
              <a:sym typeface="Roboto"/>
            </a:endParaRPr>
          </a:p>
        </p:txBody>
      </p:sp>
      <p:sp>
        <p:nvSpPr>
          <p:cNvPr id="893" name="Google Shape;893;p151"/>
          <p:cNvSpPr txBox="1"/>
          <p:nvPr/>
        </p:nvSpPr>
        <p:spPr>
          <a:xfrm>
            <a:off x="385825" y="3689890"/>
            <a:ext cx="1101600" cy="900300"/>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1800">
                <a:solidFill>
                  <a:schemeClr val="lt1"/>
                </a:solidFill>
                <a:latin typeface="Roboto"/>
                <a:ea typeface="Roboto"/>
                <a:cs typeface="Roboto"/>
                <a:sym typeface="Roboto"/>
              </a:rPr>
              <a:t>Control &amp; Animation</a:t>
            </a:r>
            <a:endParaRPr sz="1100"/>
          </a:p>
        </p:txBody>
      </p:sp>
      <p:cxnSp>
        <p:nvCxnSpPr>
          <p:cNvPr id="894" name="Google Shape;894;p151"/>
          <p:cNvCxnSpPr/>
          <p:nvPr/>
        </p:nvCxnSpPr>
        <p:spPr>
          <a:xfrm>
            <a:off x="1600069" y="3396204"/>
            <a:ext cx="6849000" cy="0"/>
          </a:xfrm>
          <a:prstGeom prst="straightConnector1">
            <a:avLst/>
          </a:prstGeom>
          <a:noFill/>
          <a:ln cap="flat" cmpd="sng" w="19050">
            <a:solidFill>
              <a:schemeClr val="lt1"/>
            </a:solidFill>
            <a:prstDash val="dash"/>
            <a:miter lim="800000"/>
            <a:headEnd len="sm" w="sm" type="none"/>
            <a:tailEnd len="sm" w="sm" type="none"/>
          </a:ln>
        </p:spPr>
      </p:cxnSp>
      <p:sp>
        <p:nvSpPr>
          <p:cNvPr id="895" name="Google Shape;895;p151"/>
          <p:cNvSpPr txBox="1"/>
          <p:nvPr/>
        </p:nvSpPr>
        <p:spPr>
          <a:xfrm>
            <a:off x="1884107" y="240319"/>
            <a:ext cx="5375700" cy="653700"/>
          </a:xfrm>
          <a:prstGeom prst="rect">
            <a:avLst/>
          </a:prstGeom>
          <a:noFill/>
          <a:ln>
            <a:noFill/>
          </a:ln>
        </p:spPr>
        <p:txBody>
          <a:bodyPr anchorCtr="0" anchor="t" bIns="34275" lIns="34275" spcFirstLastPara="1" rIns="34275" wrap="square" tIns="34275">
            <a:noAutofit/>
          </a:bodyPr>
          <a:lstStyle/>
          <a:p>
            <a:pPr indent="0" lvl="0" marL="0" marR="0" rtl="0" algn="ctr">
              <a:lnSpc>
                <a:spcPct val="90000"/>
              </a:lnSpc>
              <a:spcBef>
                <a:spcPts val="0"/>
              </a:spcBef>
              <a:spcAft>
                <a:spcPts val="0"/>
              </a:spcAft>
              <a:buNone/>
            </a:pPr>
            <a:r>
              <a:rPr lang="en" sz="3700">
                <a:solidFill>
                  <a:schemeClr val="lt1"/>
                </a:solidFill>
                <a:latin typeface="Roboto"/>
                <a:ea typeface="Roboto"/>
                <a:cs typeface="Roboto"/>
                <a:sym typeface="Roboto"/>
              </a:rPr>
              <a:t>State-of-the-Art</a:t>
            </a:r>
            <a:endParaRPr sz="3700">
              <a:solidFill>
                <a:schemeClr val="lt1"/>
              </a:solidFill>
              <a:latin typeface="Roboto"/>
              <a:ea typeface="Roboto"/>
              <a:cs typeface="Roboto"/>
              <a:sym typeface="Roboto"/>
            </a:endParaRPr>
          </a:p>
        </p:txBody>
      </p:sp>
      <p:grpSp>
        <p:nvGrpSpPr>
          <p:cNvPr id="896" name="Google Shape;896;p151"/>
          <p:cNvGrpSpPr/>
          <p:nvPr/>
        </p:nvGrpSpPr>
        <p:grpSpPr>
          <a:xfrm>
            <a:off x="1591224" y="1142637"/>
            <a:ext cx="708750" cy="1121287"/>
            <a:chOff x="4142709" y="2905488"/>
            <a:chExt cx="1890000" cy="2990100"/>
          </a:xfrm>
        </p:grpSpPr>
        <p:sp>
          <p:nvSpPr>
            <p:cNvPr id="897" name="Google Shape;897;p151"/>
            <p:cNvSpPr/>
            <p:nvPr/>
          </p:nvSpPr>
          <p:spPr>
            <a:xfrm>
              <a:off x="4229554" y="2905488"/>
              <a:ext cx="1716300" cy="2990100"/>
            </a:xfrm>
            <a:prstGeom prst="ellipse">
              <a:avLst/>
            </a:prstGeom>
            <a:solidFill>
              <a:schemeClr val="dk1"/>
            </a:solidFill>
            <a:ln cap="flat" cmpd="sng" w="381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Roboto"/>
                <a:ea typeface="Roboto"/>
                <a:cs typeface="Roboto"/>
                <a:sym typeface="Roboto"/>
              </a:endParaRPr>
            </a:p>
          </p:txBody>
        </p:sp>
        <p:sp>
          <p:nvSpPr>
            <p:cNvPr id="898" name="Google Shape;898;p151"/>
            <p:cNvSpPr txBox="1"/>
            <p:nvPr/>
          </p:nvSpPr>
          <p:spPr>
            <a:xfrm>
              <a:off x="4142709" y="3661872"/>
              <a:ext cx="1890000" cy="14154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Rule-Based Systems</a:t>
              </a:r>
              <a:endParaRPr sz="1100"/>
            </a:p>
          </p:txBody>
        </p:sp>
      </p:grpSp>
      <p:grpSp>
        <p:nvGrpSpPr>
          <p:cNvPr id="899" name="Google Shape;899;p151"/>
          <p:cNvGrpSpPr/>
          <p:nvPr/>
        </p:nvGrpSpPr>
        <p:grpSpPr>
          <a:xfrm>
            <a:off x="2240772" y="1142637"/>
            <a:ext cx="734288" cy="1121288"/>
            <a:chOff x="5925114" y="2964119"/>
            <a:chExt cx="1958100" cy="2990100"/>
          </a:xfrm>
        </p:grpSpPr>
        <p:sp>
          <p:nvSpPr>
            <p:cNvPr id="900" name="Google Shape;900;p151"/>
            <p:cNvSpPr/>
            <p:nvPr/>
          </p:nvSpPr>
          <p:spPr>
            <a:xfrm>
              <a:off x="6046093" y="2964119"/>
              <a:ext cx="1716300" cy="2990100"/>
            </a:xfrm>
            <a:prstGeom prst="ellipse">
              <a:avLst/>
            </a:prstGeom>
            <a:solidFill>
              <a:schemeClr val="dk1"/>
            </a:solidFill>
            <a:ln cap="flat" cmpd="sng" w="381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Roboto"/>
                <a:ea typeface="Roboto"/>
                <a:cs typeface="Roboto"/>
                <a:sym typeface="Roboto"/>
              </a:endParaRPr>
            </a:p>
          </p:txBody>
        </p:sp>
        <p:sp>
          <p:nvSpPr>
            <p:cNvPr id="901" name="Google Shape;901;p151"/>
            <p:cNvSpPr txBox="1"/>
            <p:nvPr/>
          </p:nvSpPr>
          <p:spPr>
            <a:xfrm>
              <a:off x="5925114" y="3720503"/>
              <a:ext cx="1958100" cy="14154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Finite State Machines</a:t>
              </a:r>
              <a:endParaRPr sz="1100"/>
            </a:p>
          </p:txBody>
        </p:sp>
      </p:grpSp>
      <p:grpSp>
        <p:nvGrpSpPr>
          <p:cNvPr id="902" name="Google Shape;902;p151"/>
          <p:cNvGrpSpPr/>
          <p:nvPr/>
        </p:nvGrpSpPr>
        <p:grpSpPr>
          <a:xfrm>
            <a:off x="3486619" y="1126298"/>
            <a:ext cx="657900" cy="1121400"/>
            <a:chOff x="3467765" y="1126297"/>
            <a:chExt cx="657900" cy="1121400"/>
          </a:xfrm>
        </p:grpSpPr>
        <p:sp>
          <p:nvSpPr>
            <p:cNvPr id="903" name="Google Shape;903;p151"/>
            <p:cNvSpPr/>
            <p:nvPr/>
          </p:nvSpPr>
          <p:spPr>
            <a:xfrm>
              <a:off x="3474970" y="1126297"/>
              <a:ext cx="643500" cy="1121400"/>
            </a:xfrm>
            <a:prstGeom prst="ellipse">
              <a:avLst/>
            </a:prstGeom>
            <a:solidFill>
              <a:schemeClr val="dk1"/>
            </a:solidFill>
            <a:ln cap="flat" cmpd="sng" w="381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Roboto"/>
                <a:ea typeface="Roboto"/>
                <a:cs typeface="Roboto"/>
                <a:sym typeface="Roboto"/>
              </a:endParaRPr>
            </a:p>
          </p:txBody>
        </p:sp>
        <p:sp>
          <p:nvSpPr>
            <p:cNvPr id="904" name="Google Shape;904;p151"/>
            <p:cNvSpPr txBox="1"/>
            <p:nvPr/>
          </p:nvSpPr>
          <p:spPr>
            <a:xfrm>
              <a:off x="3467765" y="1479191"/>
              <a:ext cx="657900" cy="3768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Utility</a:t>
              </a:r>
              <a:endParaRPr sz="1100"/>
            </a:p>
            <a:p>
              <a:pPr indent="0" lvl="0" marL="0" marR="0" rtl="0" algn="ctr">
                <a:spcBef>
                  <a:spcPts val="0"/>
                </a:spcBef>
                <a:spcAft>
                  <a:spcPts val="0"/>
                </a:spcAft>
                <a:buNone/>
              </a:pPr>
              <a:r>
                <a:rPr lang="en" sz="1000">
                  <a:solidFill>
                    <a:schemeClr val="lt1"/>
                  </a:solidFill>
                  <a:latin typeface="Roboto"/>
                  <a:ea typeface="Roboto"/>
                  <a:cs typeface="Roboto"/>
                  <a:sym typeface="Roboto"/>
                </a:rPr>
                <a:t>AI</a:t>
              </a:r>
              <a:endParaRPr sz="1100"/>
            </a:p>
          </p:txBody>
        </p:sp>
      </p:grpSp>
      <p:grpSp>
        <p:nvGrpSpPr>
          <p:cNvPr id="905" name="Google Shape;905;p151"/>
          <p:cNvGrpSpPr/>
          <p:nvPr/>
        </p:nvGrpSpPr>
        <p:grpSpPr>
          <a:xfrm>
            <a:off x="2124077" y="3400285"/>
            <a:ext cx="937577" cy="1121288"/>
            <a:chOff x="5664206" y="8944315"/>
            <a:chExt cx="2500204" cy="2990100"/>
          </a:xfrm>
        </p:grpSpPr>
        <p:sp>
          <p:nvSpPr>
            <p:cNvPr id="906" name="Google Shape;906;p151"/>
            <p:cNvSpPr/>
            <p:nvPr/>
          </p:nvSpPr>
          <p:spPr>
            <a:xfrm>
              <a:off x="5664206" y="8944315"/>
              <a:ext cx="2500200" cy="2990100"/>
            </a:xfrm>
            <a:prstGeom prst="ellipse">
              <a:avLst/>
            </a:prstGeom>
            <a:solidFill>
              <a:schemeClr val="dk1"/>
            </a:solidFill>
            <a:ln cap="flat" cmpd="sng" w="381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Roboto"/>
                <a:ea typeface="Roboto"/>
                <a:cs typeface="Roboto"/>
                <a:sym typeface="Roboto"/>
              </a:endParaRPr>
            </a:p>
          </p:txBody>
        </p:sp>
        <p:sp>
          <p:nvSpPr>
            <p:cNvPr id="907" name="Google Shape;907;p151"/>
            <p:cNvSpPr txBox="1"/>
            <p:nvPr/>
          </p:nvSpPr>
          <p:spPr>
            <a:xfrm>
              <a:off x="5664210" y="9905883"/>
              <a:ext cx="2500200" cy="10050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Finite State Machines</a:t>
              </a:r>
              <a:endParaRPr sz="1000">
                <a:solidFill>
                  <a:schemeClr val="lt1"/>
                </a:solidFill>
                <a:latin typeface="Roboto"/>
                <a:ea typeface="Roboto"/>
                <a:cs typeface="Roboto"/>
                <a:sym typeface="Roboto"/>
              </a:endParaRPr>
            </a:p>
          </p:txBody>
        </p:sp>
      </p:grpSp>
      <p:grpSp>
        <p:nvGrpSpPr>
          <p:cNvPr id="908" name="Google Shape;908;p151"/>
          <p:cNvGrpSpPr/>
          <p:nvPr/>
        </p:nvGrpSpPr>
        <p:grpSpPr>
          <a:xfrm>
            <a:off x="2851171" y="2281036"/>
            <a:ext cx="816523" cy="1121288"/>
            <a:chOff x="7599388" y="5928521"/>
            <a:chExt cx="2535000" cy="2990100"/>
          </a:xfrm>
        </p:grpSpPr>
        <p:sp>
          <p:nvSpPr>
            <p:cNvPr id="909" name="Google Shape;909;p151"/>
            <p:cNvSpPr/>
            <p:nvPr/>
          </p:nvSpPr>
          <p:spPr>
            <a:xfrm>
              <a:off x="7616848" y="5928521"/>
              <a:ext cx="2500200" cy="2990100"/>
            </a:xfrm>
            <a:prstGeom prst="ellipse">
              <a:avLst/>
            </a:prstGeom>
            <a:solidFill>
              <a:schemeClr val="dk1"/>
            </a:solidFill>
            <a:ln cap="flat" cmpd="sng" w="381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Roboto"/>
                <a:ea typeface="Roboto"/>
                <a:cs typeface="Roboto"/>
                <a:sym typeface="Roboto"/>
              </a:endParaRPr>
            </a:p>
          </p:txBody>
        </p:sp>
        <p:sp>
          <p:nvSpPr>
            <p:cNvPr id="910" name="Google Shape;910;p151"/>
            <p:cNvSpPr txBox="1"/>
            <p:nvPr/>
          </p:nvSpPr>
          <p:spPr>
            <a:xfrm>
              <a:off x="7599388" y="6890089"/>
              <a:ext cx="2535000" cy="10050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Steering Behaviors</a:t>
              </a:r>
              <a:endParaRPr sz="1000">
                <a:solidFill>
                  <a:schemeClr val="lt1"/>
                </a:solidFill>
                <a:latin typeface="Roboto"/>
                <a:ea typeface="Roboto"/>
                <a:cs typeface="Roboto"/>
                <a:sym typeface="Roboto"/>
              </a:endParaRPr>
            </a:p>
          </p:txBody>
        </p:sp>
      </p:grpSp>
      <p:cxnSp>
        <p:nvCxnSpPr>
          <p:cNvPr id="911" name="Google Shape;911;p151"/>
          <p:cNvCxnSpPr>
            <a:stCxn id="900" idx="4"/>
            <a:endCxn id="906" idx="0"/>
          </p:cNvCxnSpPr>
          <p:nvPr/>
        </p:nvCxnSpPr>
        <p:spPr>
          <a:xfrm flipH="1">
            <a:off x="2592945" y="2263924"/>
            <a:ext cx="15000" cy="1136400"/>
          </a:xfrm>
          <a:prstGeom prst="straightConnector1">
            <a:avLst/>
          </a:prstGeom>
          <a:noFill/>
          <a:ln cap="flat" cmpd="sng" w="38100">
            <a:solidFill>
              <a:schemeClr val="lt1"/>
            </a:solidFill>
            <a:prstDash val="solid"/>
            <a:miter lim="800000"/>
            <a:headEnd len="sm" w="sm" type="none"/>
            <a:tailEnd len="sm" w="sm" type="none"/>
          </a:ln>
        </p:spPr>
      </p:cxnSp>
      <p:grpSp>
        <p:nvGrpSpPr>
          <p:cNvPr id="912" name="Google Shape;912;p151"/>
          <p:cNvGrpSpPr/>
          <p:nvPr/>
        </p:nvGrpSpPr>
        <p:grpSpPr>
          <a:xfrm>
            <a:off x="4191253" y="1142636"/>
            <a:ext cx="719058" cy="1121288"/>
            <a:chOff x="12561723" y="2802300"/>
            <a:chExt cx="2500200" cy="2990100"/>
          </a:xfrm>
        </p:grpSpPr>
        <p:sp>
          <p:nvSpPr>
            <p:cNvPr id="913" name="Google Shape;913;p151"/>
            <p:cNvSpPr/>
            <p:nvPr/>
          </p:nvSpPr>
          <p:spPr>
            <a:xfrm>
              <a:off x="12561723" y="2802300"/>
              <a:ext cx="2500200" cy="2990100"/>
            </a:xfrm>
            <a:prstGeom prst="ellipse">
              <a:avLst/>
            </a:prstGeom>
            <a:solidFill>
              <a:schemeClr val="dk1"/>
            </a:solidFill>
            <a:ln cap="flat" cmpd="sng" w="28575">
              <a:solidFill>
                <a:schemeClr val="lt1"/>
              </a:solidFill>
              <a:prstDash val="dot"/>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Roboto"/>
                <a:ea typeface="Roboto"/>
                <a:cs typeface="Roboto"/>
                <a:sym typeface="Roboto"/>
              </a:endParaRPr>
            </a:p>
          </p:txBody>
        </p:sp>
        <p:sp>
          <p:nvSpPr>
            <p:cNvPr id="914" name="Google Shape;914;p151"/>
            <p:cNvSpPr txBox="1"/>
            <p:nvPr/>
          </p:nvSpPr>
          <p:spPr>
            <a:xfrm>
              <a:off x="12841417" y="3743349"/>
              <a:ext cx="1940700" cy="1005000"/>
            </a:xfrm>
            <a:prstGeom prst="rect">
              <a:avLst/>
            </a:prstGeom>
            <a:noFill/>
            <a:ln cap="flat" cmpd="sng" w="9525">
              <a:solidFill>
                <a:schemeClr val="dk1"/>
              </a:solidFill>
              <a:prstDash val="dash"/>
              <a:round/>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GOAP, HTNs</a:t>
              </a:r>
              <a:endParaRPr sz="1100"/>
            </a:p>
          </p:txBody>
        </p:sp>
      </p:grpSp>
      <p:grpSp>
        <p:nvGrpSpPr>
          <p:cNvPr id="915" name="Google Shape;915;p151"/>
          <p:cNvGrpSpPr/>
          <p:nvPr/>
        </p:nvGrpSpPr>
        <p:grpSpPr>
          <a:xfrm>
            <a:off x="4183410" y="2281036"/>
            <a:ext cx="950400" cy="1121288"/>
            <a:chOff x="7664205" y="5928521"/>
            <a:chExt cx="2534400" cy="2990100"/>
          </a:xfrm>
        </p:grpSpPr>
        <p:sp>
          <p:nvSpPr>
            <p:cNvPr id="916" name="Google Shape;916;p151"/>
            <p:cNvSpPr/>
            <p:nvPr/>
          </p:nvSpPr>
          <p:spPr>
            <a:xfrm>
              <a:off x="7681381" y="5928521"/>
              <a:ext cx="2500200" cy="2990100"/>
            </a:xfrm>
            <a:prstGeom prst="ellipse">
              <a:avLst/>
            </a:prstGeom>
            <a:solidFill>
              <a:schemeClr val="dk1"/>
            </a:solidFill>
            <a:ln cap="flat" cmpd="sng" w="381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Roboto"/>
                <a:ea typeface="Roboto"/>
                <a:cs typeface="Roboto"/>
                <a:sym typeface="Roboto"/>
              </a:endParaRPr>
            </a:p>
          </p:txBody>
        </p:sp>
        <p:sp>
          <p:nvSpPr>
            <p:cNvPr id="917" name="Google Shape;917;p151"/>
            <p:cNvSpPr txBox="1"/>
            <p:nvPr/>
          </p:nvSpPr>
          <p:spPr>
            <a:xfrm>
              <a:off x="7664205" y="6684905"/>
              <a:ext cx="2534400" cy="14154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A* on grids and roadmaps</a:t>
              </a:r>
              <a:endParaRPr sz="1000">
                <a:solidFill>
                  <a:schemeClr val="lt1"/>
                </a:solidFill>
                <a:latin typeface="Roboto"/>
                <a:ea typeface="Roboto"/>
                <a:cs typeface="Roboto"/>
                <a:sym typeface="Roboto"/>
              </a:endParaRPr>
            </a:p>
          </p:txBody>
        </p:sp>
      </p:grpSp>
      <p:grpSp>
        <p:nvGrpSpPr>
          <p:cNvPr id="918" name="Google Shape;918;p151"/>
          <p:cNvGrpSpPr/>
          <p:nvPr/>
        </p:nvGrpSpPr>
        <p:grpSpPr>
          <a:xfrm>
            <a:off x="5237883" y="2281036"/>
            <a:ext cx="937575" cy="1121288"/>
            <a:chOff x="7698557" y="5928521"/>
            <a:chExt cx="2500200" cy="2990100"/>
          </a:xfrm>
        </p:grpSpPr>
        <p:sp>
          <p:nvSpPr>
            <p:cNvPr id="919" name="Google Shape;919;p151"/>
            <p:cNvSpPr/>
            <p:nvPr/>
          </p:nvSpPr>
          <p:spPr>
            <a:xfrm>
              <a:off x="7698557" y="5928521"/>
              <a:ext cx="2500200" cy="2990100"/>
            </a:xfrm>
            <a:prstGeom prst="ellipse">
              <a:avLst/>
            </a:prstGeom>
            <a:solidFill>
              <a:schemeClr val="dk1"/>
            </a:solidFill>
            <a:ln cap="flat" cmpd="sng" w="381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Roboto"/>
                <a:ea typeface="Roboto"/>
                <a:cs typeface="Roboto"/>
                <a:sym typeface="Roboto"/>
              </a:endParaRPr>
            </a:p>
          </p:txBody>
        </p:sp>
        <p:sp>
          <p:nvSpPr>
            <p:cNvPr id="920" name="Google Shape;920;p151"/>
            <p:cNvSpPr txBox="1"/>
            <p:nvPr/>
          </p:nvSpPr>
          <p:spPr>
            <a:xfrm>
              <a:off x="7707147" y="7095275"/>
              <a:ext cx="2482800" cy="5949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NavMesh</a:t>
              </a:r>
              <a:endParaRPr sz="1000">
                <a:solidFill>
                  <a:schemeClr val="lt1"/>
                </a:solidFill>
                <a:latin typeface="Roboto"/>
                <a:ea typeface="Roboto"/>
                <a:cs typeface="Roboto"/>
                <a:sym typeface="Roboto"/>
              </a:endParaRPr>
            </a:p>
          </p:txBody>
        </p:sp>
      </p:grpSp>
      <p:grpSp>
        <p:nvGrpSpPr>
          <p:cNvPr id="921" name="Google Shape;921;p151"/>
          <p:cNvGrpSpPr/>
          <p:nvPr/>
        </p:nvGrpSpPr>
        <p:grpSpPr>
          <a:xfrm>
            <a:off x="2953457" y="1142638"/>
            <a:ext cx="697200" cy="1121400"/>
            <a:chOff x="2953457" y="1138648"/>
            <a:chExt cx="697200" cy="1121400"/>
          </a:xfrm>
        </p:grpSpPr>
        <p:sp>
          <p:nvSpPr>
            <p:cNvPr id="922" name="Google Shape;922;p151"/>
            <p:cNvSpPr/>
            <p:nvPr/>
          </p:nvSpPr>
          <p:spPr>
            <a:xfrm>
              <a:off x="2980345" y="1138648"/>
              <a:ext cx="643500" cy="1121400"/>
            </a:xfrm>
            <a:prstGeom prst="ellipse">
              <a:avLst/>
            </a:prstGeom>
            <a:solidFill>
              <a:schemeClr val="dk1"/>
            </a:solidFill>
            <a:ln cap="flat" cmpd="sng" w="381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Roboto"/>
                <a:ea typeface="Roboto"/>
                <a:cs typeface="Roboto"/>
                <a:sym typeface="Roboto"/>
              </a:endParaRPr>
            </a:p>
          </p:txBody>
        </p:sp>
        <p:sp>
          <p:nvSpPr>
            <p:cNvPr id="923" name="Google Shape;923;p151"/>
            <p:cNvSpPr txBox="1"/>
            <p:nvPr/>
          </p:nvSpPr>
          <p:spPr>
            <a:xfrm>
              <a:off x="2953457" y="1499236"/>
              <a:ext cx="697200" cy="3768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Behavior </a:t>
              </a:r>
              <a:endParaRPr sz="1100"/>
            </a:p>
            <a:p>
              <a:pPr indent="0" lvl="0" marL="0" marR="0" rtl="0" algn="ctr">
                <a:spcBef>
                  <a:spcPts val="0"/>
                </a:spcBef>
                <a:spcAft>
                  <a:spcPts val="0"/>
                </a:spcAft>
                <a:buNone/>
              </a:pPr>
              <a:r>
                <a:rPr lang="en" sz="1000">
                  <a:solidFill>
                    <a:schemeClr val="lt1"/>
                  </a:solidFill>
                  <a:latin typeface="Roboto"/>
                  <a:ea typeface="Roboto"/>
                  <a:cs typeface="Roboto"/>
                  <a:sym typeface="Roboto"/>
                </a:rPr>
                <a:t>Trees</a:t>
              </a:r>
              <a:endParaRPr sz="1100"/>
            </a:p>
          </p:txBody>
        </p:sp>
      </p:grpSp>
      <p:grpSp>
        <p:nvGrpSpPr>
          <p:cNvPr id="924" name="Google Shape;924;p151"/>
          <p:cNvGrpSpPr/>
          <p:nvPr/>
        </p:nvGrpSpPr>
        <p:grpSpPr>
          <a:xfrm>
            <a:off x="3985886" y="1138343"/>
            <a:ext cx="2386085" cy="1121288"/>
            <a:chOff x="13095966" y="2937608"/>
            <a:chExt cx="3930300" cy="2990100"/>
          </a:xfrm>
        </p:grpSpPr>
        <p:sp>
          <p:nvSpPr>
            <p:cNvPr id="925" name="Google Shape;925;p151"/>
            <p:cNvSpPr/>
            <p:nvPr/>
          </p:nvSpPr>
          <p:spPr>
            <a:xfrm>
              <a:off x="13095966" y="2937608"/>
              <a:ext cx="3930300" cy="2990100"/>
            </a:xfrm>
            <a:prstGeom prst="ellipse">
              <a:avLst/>
            </a:prstGeom>
            <a:solidFill>
              <a:srgbClr val="92D050"/>
            </a:solidFill>
            <a:ln cap="flat" cmpd="sng" w="571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500">
                <a:solidFill>
                  <a:schemeClr val="lt1"/>
                </a:solidFill>
                <a:latin typeface="Roboto"/>
                <a:ea typeface="Roboto"/>
                <a:cs typeface="Roboto"/>
                <a:sym typeface="Roboto"/>
              </a:endParaRPr>
            </a:p>
          </p:txBody>
        </p:sp>
        <p:sp>
          <p:nvSpPr>
            <p:cNvPr id="926" name="Google Shape;926;p151"/>
            <p:cNvSpPr txBox="1"/>
            <p:nvPr/>
          </p:nvSpPr>
          <p:spPr>
            <a:xfrm>
              <a:off x="13686998" y="3970992"/>
              <a:ext cx="2748300" cy="923400"/>
            </a:xfrm>
            <a:prstGeom prst="rect">
              <a:avLst/>
            </a:prstGeom>
            <a:solidFill>
              <a:srgbClr val="92D05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800">
                  <a:solidFill>
                    <a:schemeClr val="lt1"/>
                  </a:solidFill>
                  <a:latin typeface="Roboto"/>
                  <a:ea typeface="Roboto"/>
                  <a:cs typeface="Roboto"/>
                  <a:sym typeface="Roboto"/>
                </a:rPr>
                <a:t>AI Planner</a:t>
              </a:r>
              <a:endParaRPr sz="1100"/>
            </a:p>
          </p:txBody>
        </p:sp>
      </p:grpSp>
      <p:grpSp>
        <p:nvGrpSpPr>
          <p:cNvPr id="927" name="Google Shape;927;p151"/>
          <p:cNvGrpSpPr/>
          <p:nvPr/>
        </p:nvGrpSpPr>
        <p:grpSpPr>
          <a:xfrm>
            <a:off x="6752364" y="1669017"/>
            <a:ext cx="1254678" cy="2377230"/>
            <a:chOff x="19194298" y="4572000"/>
            <a:chExt cx="3176400" cy="6447600"/>
          </a:xfrm>
        </p:grpSpPr>
        <p:sp>
          <p:nvSpPr>
            <p:cNvPr id="928" name="Google Shape;928;p151"/>
            <p:cNvSpPr/>
            <p:nvPr/>
          </p:nvSpPr>
          <p:spPr>
            <a:xfrm>
              <a:off x="19194298" y="4572000"/>
              <a:ext cx="3176400" cy="6447600"/>
            </a:xfrm>
            <a:prstGeom prst="ellipse">
              <a:avLst/>
            </a:prstGeom>
            <a:solidFill>
              <a:srgbClr val="FF0000"/>
            </a:solidFill>
            <a:ln cap="flat" cmpd="sng" w="571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500">
                <a:solidFill>
                  <a:schemeClr val="lt1"/>
                </a:solidFill>
                <a:latin typeface="Roboto"/>
                <a:ea typeface="Roboto"/>
                <a:cs typeface="Roboto"/>
                <a:sym typeface="Roboto"/>
              </a:endParaRPr>
            </a:p>
          </p:txBody>
        </p:sp>
        <p:sp>
          <p:nvSpPr>
            <p:cNvPr id="929" name="Google Shape;929;p151"/>
            <p:cNvSpPr txBox="1"/>
            <p:nvPr/>
          </p:nvSpPr>
          <p:spPr>
            <a:xfrm>
              <a:off x="19516088" y="7010956"/>
              <a:ext cx="2532900" cy="16905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800">
                  <a:solidFill>
                    <a:schemeClr val="lt1"/>
                  </a:solidFill>
                  <a:latin typeface="Roboto"/>
                  <a:ea typeface="Roboto"/>
                  <a:cs typeface="Roboto"/>
                  <a:sym typeface="Roboto"/>
                </a:rPr>
                <a:t>ML- Agents</a:t>
              </a:r>
              <a:endParaRPr sz="1100"/>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pic>
        <p:nvPicPr>
          <p:cNvPr id="934" name="Google Shape;934;p152"/>
          <p:cNvPicPr preferRelativeResize="0"/>
          <p:nvPr/>
        </p:nvPicPr>
        <p:blipFill rotWithShape="1">
          <a:blip r:embed="rId3">
            <a:alphaModFix/>
          </a:blip>
          <a:srcRect b="0" l="0" r="0" t="0"/>
          <a:stretch/>
        </p:blipFill>
        <p:spPr>
          <a:xfrm>
            <a:off x="3179618" y="1421844"/>
            <a:ext cx="5311488" cy="3001547"/>
          </a:xfrm>
          <a:prstGeom prst="rect">
            <a:avLst/>
          </a:prstGeom>
          <a:noFill/>
          <a:ln>
            <a:noFill/>
          </a:ln>
        </p:spPr>
      </p:pic>
      <p:sp>
        <p:nvSpPr>
          <p:cNvPr id="935" name="Google Shape;935;p152"/>
          <p:cNvSpPr txBox="1"/>
          <p:nvPr/>
        </p:nvSpPr>
        <p:spPr>
          <a:xfrm>
            <a:off x="533291" y="768197"/>
            <a:ext cx="4090800" cy="1731000"/>
          </a:xfrm>
          <a:prstGeom prst="rect">
            <a:avLst/>
          </a:prstGeom>
          <a:noFill/>
          <a:ln>
            <a:noFill/>
          </a:ln>
        </p:spPr>
        <p:txBody>
          <a:bodyPr anchorCtr="0" anchor="t" bIns="34275" lIns="34275" spcFirstLastPara="1" rIns="34275" wrap="square" tIns="34275">
            <a:noAutofit/>
          </a:bodyPr>
          <a:lstStyle/>
          <a:p>
            <a:pPr indent="0" lvl="0" marL="0" marR="0" rtl="0" algn="ctr">
              <a:lnSpc>
                <a:spcPct val="90000"/>
              </a:lnSpc>
              <a:spcBef>
                <a:spcPts val="0"/>
              </a:spcBef>
              <a:spcAft>
                <a:spcPts val="0"/>
              </a:spcAft>
              <a:buNone/>
            </a:pPr>
            <a:r>
              <a:rPr b="1" lang="en" sz="6000">
                <a:solidFill>
                  <a:schemeClr val="lt1"/>
                </a:solidFill>
                <a:latin typeface="Roboto"/>
                <a:ea typeface="Roboto"/>
                <a:cs typeface="Roboto"/>
                <a:sym typeface="Roboto"/>
              </a:rPr>
              <a:t>Unity Labs AI Planner</a:t>
            </a:r>
            <a:endParaRPr b="1" sz="6000">
              <a:solidFill>
                <a:schemeClr val="lt1"/>
              </a:solidFill>
              <a:latin typeface="Roboto"/>
              <a:ea typeface="Roboto"/>
              <a:cs typeface="Roboto"/>
              <a:sym typeface="Roboto"/>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cxnSp>
        <p:nvCxnSpPr>
          <p:cNvPr id="940" name="Google Shape;940;p153"/>
          <p:cNvCxnSpPr/>
          <p:nvPr/>
        </p:nvCxnSpPr>
        <p:spPr>
          <a:xfrm>
            <a:off x="4203142" y="1817093"/>
            <a:ext cx="878400" cy="811800"/>
          </a:xfrm>
          <a:prstGeom prst="straightConnector1">
            <a:avLst/>
          </a:prstGeom>
          <a:noFill/>
          <a:ln cap="flat" cmpd="sng" w="28575">
            <a:solidFill>
              <a:schemeClr val="lt1"/>
            </a:solidFill>
            <a:prstDash val="solid"/>
            <a:miter lim="800000"/>
            <a:headEnd len="sm" w="sm" type="none"/>
            <a:tailEnd len="med" w="med" type="triangle"/>
          </a:ln>
        </p:spPr>
      </p:cxnSp>
      <p:sp>
        <p:nvSpPr>
          <p:cNvPr id="941" name="Google Shape;941;p153"/>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SzPts val="800"/>
              <a:buFont typeface="Roboto"/>
              <a:buNone/>
            </a:pPr>
            <a:fld id="{00000000-1234-1234-1234-123412341234}" type="slidenum">
              <a:rPr lang="en">
                <a:solidFill>
                  <a:srgbClr val="FFFFFF"/>
                </a:solidFill>
              </a:rPr>
              <a:t>‹#›</a:t>
            </a:fld>
            <a:endParaRPr>
              <a:solidFill>
                <a:srgbClr val="FFFFFF"/>
              </a:solidFill>
            </a:endParaRPr>
          </a:p>
        </p:txBody>
      </p:sp>
      <p:cxnSp>
        <p:nvCxnSpPr>
          <p:cNvPr id="942" name="Google Shape;942;p153"/>
          <p:cNvCxnSpPr/>
          <p:nvPr/>
        </p:nvCxnSpPr>
        <p:spPr>
          <a:xfrm>
            <a:off x="5677886" y="3452486"/>
            <a:ext cx="187800" cy="409800"/>
          </a:xfrm>
          <a:prstGeom prst="straightConnector1">
            <a:avLst/>
          </a:prstGeom>
          <a:noFill/>
          <a:ln cap="flat" cmpd="sng" w="28575">
            <a:solidFill>
              <a:schemeClr val="lt1"/>
            </a:solidFill>
            <a:prstDash val="solid"/>
            <a:miter lim="800000"/>
            <a:headEnd len="sm" w="sm" type="none"/>
            <a:tailEnd len="med" w="med" type="triangle"/>
          </a:ln>
        </p:spPr>
      </p:cxnSp>
      <p:sp>
        <p:nvSpPr>
          <p:cNvPr id="943" name="Google Shape;943;p153"/>
          <p:cNvSpPr/>
          <p:nvPr/>
        </p:nvSpPr>
        <p:spPr>
          <a:xfrm>
            <a:off x="3357959" y="965679"/>
            <a:ext cx="1005600" cy="1005600"/>
          </a:xfrm>
          <a:prstGeom prst="ellipse">
            <a:avLst/>
          </a:prstGeom>
          <a:solidFill>
            <a:srgbClr val="000000"/>
          </a:solidFill>
          <a:ln cap="flat" cmpd="sng" w="28575">
            <a:solidFill>
              <a:schemeClr val="lt1"/>
            </a:solidFill>
            <a:prstDash val="solid"/>
            <a:miter lim="800000"/>
            <a:headEnd len="sm" w="sm" type="none"/>
            <a:tailEnd len="sm" w="sm" type="none"/>
          </a:ln>
        </p:spPr>
        <p:txBody>
          <a:bodyPr anchorCtr="0" anchor="ctr" bIns="27000" lIns="27000" spcFirstLastPara="1" rIns="27000" wrap="square" tIns="27000">
            <a:noAutofit/>
          </a:bodyPr>
          <a:lstStyle/>
          <a:p>
            <a:pPr indent="0" lvl="0" marL="0" marR="0" rtl="0" algn="ctr">
              <a:lnSpc>
                <a:spcPct val="150000"/>
              </a:lnSpc>
              <a:spcBef>
                <a:spcPts val="0"/>
              </a:spcBef>
              <a:spcAft>
                <a:spcPts val="0"/>
              </a:spcAft>
              <a:buNone/>
            </a:pPr>
            <a:r>
              <a:t/>
            </a:r>
            <a:endParaRPr sz="900">
              <a:solidFill>
                <a:schemeClr val="lt1"/>
              </a:solidFill>
              <a:latin typeface="Roboto"/>
              <a:ea typeface="Roboto"/>
              <a:cs typeface="Roboto"/>
              <a:sym typeface="Roboto"/>
            </a:endParaRPr>
          </a:p>
        </p:txBody>
      </p:sp>
      <p:sp>
        <p:nvSpPr>
          <p:cNvPr id="944" name="Google Shape;944;p153"/>
          <p:cNvSpPr/>
          <p:nvPr/>
        </p:nvSpPr>
        <p:spPr>
          <a:xfrm>
            <a:off x="1364260" y="2142997"/>
            <a:ext cx="1005600" cy="1005600"/>
          </a:xfrm>
          <a:prstGeom prst="ellipse">
            <a:avLst/>
          </a:prstGeom>
          <a:solidFill>
            <a:srgbClr val="000000"/>
          </a:solidFill>
          <a:ln cap="flat" cmpd="sng" w="28575">
            <a:solidFill>
              <a:schemeClr val="lt1"/>
            </a:solidFill>
            <a:prstDash val="solid"/>
            <a:miter lim="800000"/>
            <a:headEnd len="sm" w="sm" type="none"/>
            <a:tailEnd len="sm" w="sm" type="none"/>
          </a:ln>
        </p:spPr>
        <p:txBody>
          <a:bodyPr anchorCtr="0" anchor="ctr" bIns="27000" lIns="27000" spcFirstLastPara="1" rIns="27000" wrap="square" tIns="27000">
            <a:noAutofit/>
          </a:bodyPr>
          <a:lstStyle/>
          <a:p>
            <a:pPr indent="0" lvl="0" marL="0" marR="0" rtl="0" algn="ctr">
              <a:lnSpc>
                <a:spcPct val="150000"/>
              </a:lnSpc>
              <a:spcBef>
                <a:spcPts val="0"/>
              </a:spcBef>
              <a:spcAft>
                <a:spcPts val="0"/>
              </a:spcAft>
              <a:buNone/>
            </a:pPr>
            <a:r>
              <a:t/>
            </a:r>
            <a:endParaRPr sz="900">
              <a:solidFill>
                <a:schemeClr val="lt1"/>
              </a:solidFill>
              <a:latin typeface="Roboto"/>
              <a:ea typeface="Roboto"/>
              <a:cs typeface="Roboto"/>
              <a:sym typeface="Roboto"/>
            </a:endParaRPr>
          </a:p>
        </p:txBody>
      </p:sp>
      <p:sp>
        <p:nvSpPr>
          <p:cNvPr id="945" name="Google Shape;945;p153"/>
          <p:cNvSpPr/>
          <p:nvPr/>
        </p:nvSpPr>
        <p:spPr>
          <a:xfrm>
            <a:off x="3233705" y="3083456"/>
            <a:ext cx="1005600" cy="1005600"/>
          </a:xfrm>
          <a:prstGeom prst="ellipse">
            <a:avLst/>
          </a:prstGeom>
          <a:solidFill>
            <a:srgbClr val="000000"/>
          </a:solidFill>
          <a:ln cap="flat" cmpd="sng" w="28575">
            <a:solidFill>
              <a:schemeClr val="lt1"/>
            </a:solidFill>
            <a:prstDash val="solid"/>
            <a:miter lim="800000"/>
            <a:headEnd len="sm" w="sm" type="none"/>
            <a:tailEnd len="sm" w="sm" type="none"/>
          </a:ln>
        </p:spPr>
        <p:txBody>
          <a:bodyPr anchorCtr="0" anchor="ctr" bIns="27000" lIns="27000" spcFirstLastPara="1" rIns="27000" wrap="square" tIns="27000">
            <a:noAutofit/>
          </a:bodyPr>
          <a:lstStyle/>
          <a:p>
            <a:pPr indent="0" lvl="0" marL="0" marR="0" rtl="0" algn="ctr">
              <a:lnSpc>
                <a:spcPct val="150000"/>
              </a:lnSpc>
              <a:spcBef>
                <a:spcPts val="0"/>
              </a:spcBef>
              <a:spcAft>
                <a:spcPts val="0"/>
              </a:spcAft>
              <a:buNone/>
            </a:pPr>
            <a:r>
              <a:t/>
            </a:r>
            <a:endParaRPr sz="900">
              <a:solidFill>
                <a:schemeClr val="lt1"/>
              </a:solidFill>
              <a:latin typeface="Roboto"/>
              <a:ea typeface="Roboto"/>
              <a:cs typeface="Roboto"/>
              <a:sym typeface="Roboto"/>
            </a:endParaRPr>
          </a:p>
        </p:txBody>
      </p:sp>
      <p:sp>
        <p:nvSpPr>
          <p:cNvPr id="946" name="Google Shape;946;p153"/>
          <p:cNvSpPr/>
          <p:nvPr/>
        </p:nvSpPr>
        <p:spPr>
          <a:xfrm>
            <a:off x="7314217" y="2397848"/>
            <a:ext cx="1005600" cy="1005600"/>
          </a:xfrm>
          <a:prstGeom prst="ellipse">
            <a:avLst/>
          </a:prstGeom>
          <a:solidFill>
            <a:srgbClr val="000000"/>
          </a:solidFill>
          <a:ln cap="flat" cmpd="sng" w="28575">
            <a:solidFill>
              <a:schemeClr val="lt1"/>
            </a:solidFill>
            <a:prstDash val="solid"/>
            <a:miter lim="800000"/>
            <a:headEnd len="sm" w="sm" type="none"/>
            <a:tailEnd len="sm" w="sm" type="none"/>
          </a:ln>
        </p:spPr>
        <p:txBody>
          <a:bodyPr anchorCtr="0" anchor="ctr" bIns="27000" lIns="27000" spcFirstLastPara="1" rIns="27000" wrap="square" tIns="27000">
            <a:noAutofit/>
          </a:bodyPr>
          <a:lstStyle/>
          <a:p>
            <a:pPr indent="0" lvl="0" marL="0" marR="0" rtl="0" algn="ctr">
              <a:lnSpc>
                <a:spcPct val="150000"/>
              </a:lnSpc>
              <a:spcBef>
                <a:spcPts val="0"/>
              </a:spcBef>
              <a:spcAft>
                <a:spcPts val="0"/>
              </a:spcAft>
              <a:buNone/>
            </a:pPr>
            <a:r>
              <a:t/>
            </a:r>
            <a:endParaRPr sz="900">
              <a:solidFill>
                <a:schemeClr val="lt1"/>
              </a:solidFill>
              <a:latin typeface="Roboto"/>
              <a:ea typeface="Roboto"/>
              <a:cs typeface="Roboto"/>
              <a:sym typeface="Roboto"/>
            </a:endParaRPr>
          </a:p>
        </p:txBody>
      </p:sp>
      <p:sp>
        <p:nvSpPr>
          <p:cNvPr id="947" name="Google Shape;947;p153"/>
          <p:cNvSpPr/>
          <p:nvPr/>
        </p:nvSpPr>
        <p:spPr>
          <a:xfrm>
            <a:off x="6308377" y="898939"/>
            <a:ext cx="1005600" cy="1005600"/>
          </a:xfrm>
          <a:prstGeom prst="ellipse">
            <a:avLst/>
          </a:prstGeom>
          <a:solidFill>
            <a:srgbClr val="000000"/>
          </a:solidFill>
          <a:ln cap="flat" cmpd="sng" w="28575">
            <a:solidFill>
              <a:schemeClr val="lt1"/>
            </a:solidFill>
            <a:prstDash val="solid"/>
            <a:miter lim="800000"/>
            <a:headEnd len="sm" w="sm" type="none"/>
            <a:tailEnd len="sm" w="sm" type="none"/>
          </a:ln>
        </p:spPr>
        <p:txBody>
          <a:bodyPr anchorCtr="0" anchor="ctr" bIns="27000" lIns="27000" spcFirstLastPara="1" rIns="27000" wrap="square" tIns="27000">
            <a:noAutofit/>
          </a:bodyPr>
          <a:lstStyle/>
          <a:p>
            <a:pPr indent="0" lvl="0" marL="0" marR="0" rtl="0" algn="ctr">
              <a:lnSpc>
                <a:spcPct val="150000"/>
              </a:lnSpc>
              <a:spcBef>
                <a:spcPts val="0"/>
              </a:spcBef>
              <a:spcAft>
                <a:spcPts val="0"/>
              </a:spcAft>
              <a:buNone/>
            </a:pPr>
            <a:r>
              <a:t/>
            </a:r>
            <a:endParaRPr sz="900">
              <a:solidFill>
                <a:schemeClr val="lt1"/>
              </a:solidFill>
              <a:latin typeface="Roboto"/>
              <a:ea typeface="Roboto"/>
              <a:cs typeface="Roboto"/>
              <a:sym typeface="Roboto"/>
            </a:endParaRPr>
          </a:p>
        </p:txBody>
      </p:sp>
      <p:cxnSp>
        <p:nvCxnSpPr>
          <p:cNvPr id="948" name="Google Shape;948;p153"/>
          <p:cNvCxnSpPr>
            <a:stCxn id="944" idx="7"/>
          </p:cNvCxnSpPr>
          <p:nvPr/>
        </p:nvCxnSpPr>
        <p:spPr>
          <a:xfrm flipH="1" rot="10800000">
            <a:off x="2222593" y="1693863"/>
            <a:ext cx="1135200" cy="596400"/>
          </a:xfrm>
          <a:prstGeom prst="straightConnector1">
            <a:avLst/>
          </a:prstGeom>
          <a:noFill/>
          <a:ln cap="flat" cmpd="sng" w="28575">
            <a:solidFill>
              <a:schemeClr val="lt1"/>
            </a:solidFill>
            <a:prstDash val="solid"/>
            <a:miter lim="800000"/>
            <a:headEnd len="sm" w="sm" type="none"/>
            <a:tailEnd len="med" w="med" type="triangle"/>
          </a:ln>
        </p:spPr>
      </p:cxnSp>
      <p:cxnSp>
        <p:nvCxnSpPr>
          <p:cNvPr id="949" name="Google Shape;949;p153"/>
          <p:cNvCxnSpPr/>
          <p:nvPr/>
        </p:nvCxnSpPr>
        <p:spPr>
          <a:xfrm>
            <a:off x="2292896" y="2949315"/>
            <a:ext cx="971700" cy="431100"/>
          </a:xfrm>
          <a:prstGeom prst="straightConnector1">
            <a:avLst/>
          </a:prstGeom>
          <a:noFill/>
          <a:ln cap="flat" cmpd="sng" w="28575">
            <a:solidFill>
              <a:schemeClr val="lt1"/>
            </a:solidFill>
            <a:prstDash val="solid"/>
            <a:miter lim="800000"/>
            <a:headEnd len="sm" w="sm" type="none"/>
            <a:tailEnd len="med" w="med" type="triangle"/>
          </a:ln>
        </p:spPr>
      </p:cxnSp>
      <p:cxnSp>
        <p:nvCxnSpPr>
          <p:cNvPr id="950" name="Google Shape;950;p153"/>
          <p:cNvCxnSpPr/>
          <p:nvPr/>
        </p:nvCxnSpPr>
        <p:spPr>
          <a:xfrm flipH="1" rot="10800000">
            <a:off x="4176282" y="3103325"/>
            <a:ext cx="792900" cy="257700"/>
          </a:xfrm>
          <a:prstGeom prst="straightConnector1">
            <a:avLst/>
          </a:prstGeom>
          <a:noFill/>
          <a:ln cap="flat" cmpd="sng" w="28575">
            <a:solidFill>
              <a:schemeClr val="lt1"/>
            </a:solidFill>
            <a:prstDash val="solid"/>
            <a:miter lim="800000"/>
            <a:headEnd len="sm" w="sm" type="none"/>
            <a:tailEnd len="med" w="med" type="triangle"/>
          </a:ln>
        </p:spPr>
      </p:cxnSp>
      <p:cxnSp>
        <p:nvCxnSpPr>
          <p:cNvPr id="951" name="Google Shape;951;p153"/>
          <p:cNvCxnSpPr>
            <a:stCxn id="952" idx="7"/>
            <a:endCxn id="947" idx="3"/>
          </p:cNvCxnSpPr>
          <p:nvPr/>
        </p:nvCxnSpPr>
        <p:spPr>
          <a:xfrm flipH="1" rot="10800000">
            <a:off x="5805931" y="1757257"/>
            <a:ext cx="649800" cy="878700"/>
          </a:xfrm>
          <a:prstGeom prst="straightConnector1">
            <a:avLst/>
          </a:prstGeom>
          <a:noFill/>
          <a:ln cap="flat" cmpd="sng" w="28575">
            <a:solidFill>
              <a:schemeClr val="lt1"/>
            </a:solidFill>
            <a:prstDash val="solid"/>
            <a:miter lim="800000"/>
            <a:headEnd len="sm" w="sm" type="none"/>
            <a:tailEnd len="med" w="med" type="triangle"/>
          </a:ln>
        </p:spPr>
      </p:cxnSp>
      <p:cxnSp>
        <p:nvCxnSpPr>
          <p:cNvPr id="953" name="Google Shape;953;p153"/>
          <p:cNvCxnSpPr>
            <a:stCxn id="943" idx="6"/>
          </p:cNvCxnSpPr>
          <p:nvPr/>
        </p:nvCxnSpPr>
        <p:spPr>
          <a:xfrm flipH="1" rot="10800000">
            <a:off x="4363559" y="1419879"/>
            <a:ext cx="1944600" cy="48600"/>
          </a:xfrm>
          <a:prstGeom prst="straightConnector1">
            <a:avLst/>
          </a:prstGeom>
          <a:noFill/>
          <a:ln cap="flat" cmpd="sng" w="28575">
            <a:solidFill>
              <a:schemeClr val="lt1"/>
            </a:solidFill>
            <a:prstDash val="solid"/>
            <a:miter lim="800000"/>
            <a:headEnd len="sm" w="sm" type="none"/>
            <a:tailEnd len="med" w="med" type="triangle"/>
          </a:ln>
        </p:spPr>
      </p:cxnSp>
      <p:cxnSp>
        <p:nvCxnSpPr>
          <p:cNvPr id="954" name="Google Shape;954;p153"/>
          <p:cNvCxnSpPr>
            <a:stCxn id="955" idx="7"/>
            <a:endCxn id="946" idx="3"/>
          </p:cNvCxnSpPr>
          <p:nvPr/>
        </p:nvCxnSpPr>
        <p:spPr>
          <a:xfrm flipH="1" rot="10800000">
            <a:off x="6461010" y="3256127"/>
            <a:ext cx="1000500" cy="706200"/>
          </a:xfrm>
          <a:prstGeom prst="straightConnector1">
            <a:avLst/>
          </a:prstGeom>
          <a:noFill/>
          <a:ln cap="flat" cmpd="sng" w="28575">
            <a:solidFill>
              <a:schemeClr val="lt1"/>
            </a:solidFill>
            <a:prstDash val="solid"/>
            <a:miter lim="800000"/>
            <a:headEnd len="sm" w="sm" type="none"/>
            <a:tailEnd len="med" w="med" type="triangle"/>
          </a:ln>
        </p:spPr>
      </p:cxnSp>
      <p:cxnSp>
        <p:nvCxnSpPr>
          <p:cNvPr id="956" name="Google Shape;956;p153"/>
          <p:cNvCxnSpPr>
            <a:endCxn id="947" idx="5"/>
          </p:cNvCxnSpPr>
          <p:nvPr/>
        </p:nvCxnSpPr>
        <p:spPr>
          <a:xfrm rot="10800000">
            <a:off x="7166710" y="1757272"/>
            <a:ext cx="415800" cy="708900"/>
          </a:xfrm>
          <a:prstGeom prst="straightConnector1">
            <a:avLst/>
          </a:prstGeom>
          <a:noFill/>
          <a:ln cap="flat" cmpd="sng" w="28575">
            <a:solidFill>
              <a:schemeClr val="lt1"/>
            </a:solidFill>
            <a:prstDash val="solid"/>
            <a:miter lim="800000"/>
            <a:headEnd len="med" w="med" type="triangle"/>
            <a:tailEnd len="sm" w="sm" type="none"/>
          </a:ln>
        </p:spPr>
      </p:cxnSp>
      <p:sp>
        <p:nvSpPr>
          <p:cNvPr id="957" name="Google Shape;957;p153"/>
          <p:cNvSpPr/>
          <p:nvPr/>
        </p:nvSpPr>
        <p:spPr>
          <a:xfrm>
            <a:off x="7948821" y="2936245"/>
            <a:ext cx="541200" cy="502800"/>
          </a:xfrm>
          <a:prstGeom prst="star5">
            <a:avLst>
              <a:gd fmla="val 19098" name="adj"/>
              <a:gd fmla="val 105146" name="hf"/>
              <a:gd fmla="val 110557" name="vf"/>
            </a:avLst>
          </a:prstGeom>
          <a:solidFill>
            <a:srgbClr val="FFC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958" name="Google Shape;958;p153"/>
          <p:cNvCxnSpPr/>
          <p:nvPr/>
        </p:nvCxnSpPr>
        <p:spPr>
          <a:xfrm>
            <a:off x="4216498" y="3774314"/>
            <a:ext cx="1386300" cy="428100"/>
          </a:xfrm>
          <a:prstGeom prst="straightConnector1">
            <a:avLst/>
          </a:prstGeom>
          <a:noFill/>
          <a:ln cap="flat" cmpd="sng" w="28575">
            <a:solidFill>
              <a:schemeClr val="lt1"/>
            </a:solidFill>
            <a:prstDash val="solid"/>
            <a:miter lim="800000"/>
            <a:headEnd len="sm" w="sm" type="none"/>
            <a:tailEnd len="med" w="med" type="triangle"/>
          </a:ln>
        </p:spPr>
      </p:cxnSp>
      <p:sp>
        <p:nvSpPr>
          <p:cNvPr id="959" name="Google Shape;959;p153"/>
          <p:cNvSpPr/>
          <p:nvPr/>
        </p:nvSpPr>
        <p:spPr>
          <a:xfrm>
            <a:off x="1035340" y="2515937"/>
            <a:ext cx="452100" cy="323700"/>
          </a:xfrm>
          <a:prstGeom prst="rightArrow">
            <a:avLst>
              <a:gd fmla="val 50000" name="adj1"/>
              <a:gd fmla="val 50000" name="adj2"/>
            </a:avLst>
          </a:prstGeom>
          <a:solidFill>
            <a:schemeClr val="accent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5" name="Google Shape;955;p153"/>
          <p:cNvSpPr/>
          <p:nvPr/>
        </p:nvSpPr>
        <p:spPr>
          <a:xfrm>
            <a:off x="5602676" y="3815060"/>
            <a:ext cx="1005600" cy="1005600"/>
          </a:xfrm>
          <a:prstGeom prst="ellipse">
            <a:avLst/>
          </a:prstGeom>
          <a:solidFill>
            <a:srgbClr val="000000"/>
          </a:solidFill>
          <a:ln cap="flat" cmpd="sng" w="28575">
            <a:solidFill>
              <a:schemeClr val="lt1"/>
            </a:solidFill>
            <a:prstDash val="solid"/>
            <a:miter lim="800000"/>
            <a:headEnd len="sm" w="sm" type="none"/>
            <a:tailEnd len="sm" w="sm" type="none"/>
          </a:ln>
        </p:spPr>
        <p:txBody>
          <a:bodyPr anchorCtr="0" anchor="ctr" bIns="27000" lIns="27000" spcFirstLastPara="1" rIns="27000" wrap="square" tIns="27000">
            <a:noAutofit/>
          </a:bodyPr>
          <a:lstStyle/>
          <a:p>
            <a:pPr indent="0" lvl="0" marL="0" marR="0" rtl="0" algn="ctr">
              <a:lnSpc>
                <a:spcPct val="150000"/>
              </a:lnSpc>
              <a:spcBef>
                <a:spcPts val="0"/>
              </a:spcBef>
              <a:spcAft>
                <a:spcPts val="0"/>
              </a:spcAft>
              <a:buNone/>
            </a:pPr>
            <a:r>
              <a:t/>
            </a:r>
            <a:endParaRPr sz="900">
              <a:solidFill>
                <a:schemeClr val="lt1"/>
              </a:solidFill>
              <a:latin typeface="Roboto"/>
              <a:ea typeface="Roboto"/>
              <a:cs typeface="Roboto"/>
              <a:sym typeface="Roboto"/>
            </a:endParaRPr>
          </a:p>
        </p:txBody>
      </p:sp>
      <p:cxnSp>
        <p:nvCxnSpPr>
          <p:cNvPr id="960" name="Google Shape;960;p153"/>
          <p:cNvCxnSpPr>
            <a:stCxn id="952" idx="6"/>
            <a:endCxn id="946" idx="2"/>
          </p:cNvCxnSpPr>
          <p:nvPr/>
        </p:nvCxnSpPr>
        <p:spPr>
          <a:xfrm flipH="1" rot="10800000">
            <a:off x="5953198" y="2900590"/>
            <a:ext cx="1361100" cy="90900"/>
          </a:xfrm>
          <a:prstGeom prst="straightConnector1">
            <a:avLst/>
          </a:prstGeom>
          <a:noFill/>
          <a:ln cap="flat" cmpd="sng" w="28575">
            <a:solidFill>
              <a:schemeClr val="lt1"/>
            </a:solidFill>
            <a:prstDash val="solid"/>
            <a:miter lim="800000"/>
            <a:headEnd len="sm" w="sm" type="none"/>
            <a:tailEnd len="med" w="med" type="triangle"/>
          </a:ln>
        </p:spPr>
      </p:cxnSp>
      <p:sp>
        <p:nvSpPr>
          <p:cNvPr id="961" name="Google Shape;961;p153"/>
          <p:cNvSpPr txBox="1"/>
          <p:nvPr/>
        </p:nvSpPr>
        <p:spPr>
          <a:xfrm>
            <a:off x="577921" y="602665"/>
            <a:ext cx="2578500" cy="904800"/>
          </a:xfrm>
          <a:prstGeom prst="rect">
            <a:avLst/>
          </a:prstGeom>
          <a:noFill/>
          <a:ln>
            <a:noFill/>
          </a:ln>
        </p:spPr>
        <p:txBody>
          <a:bodyPr anchorCtr="0" anchor="t" bIns="34275" lIns="34275" spcFirstLastPara="1" rIns="34275" wrap="square" tIns="34275">
            <a:noAutofit/>
          </a:bodyPr>
          <a:lstStyle/>
          <a:p>
            <a:pPr indent="0" lvl="0" marL="0" marR="0" rtl="0" algn="l">
              <a:lnSpc>
                <a:spcPct val="90000"/>
              </a:lnSpc>
              <a:spcBef>
                <a:spcPts val="0"/>
              </a:spcBef>
              <a:spcAft>
                <a:spcPts val="0"/>
              </a:spcAft>
              <a:buNone/>
            </a:pPr>
            <a:r>
              <a:rPr lang="en" sz="3700">
                <a:solidFill>
                  <a:schemeClr val="lt1"/>
                </a:solidFill>
                <a:latin typeface="Roboto"/>
                <a:ea typeface="Roboto"/>
                <a:cs typeface="Roboto"/>
                <a:sym typeface="Roboto"/>
              </a:rPr>
              <a:t>AI Planner</a:t>
            </a:r>
            <a:endParaRPr sz="3700">
              <a:solidFill>
                <a:schemeClr val="lt1"/>
              </a:solidFill>
              <a:latin typeface="Roboto"/>
              <a:ea typeface="Roboto"/>
              <a:cs typeface="Roboto"/>
              <a:sym typeface="Roboto"/>
            </a:endParaRPr>
          </a:p>
        </p:txBody>
      </p:sp>
      <p:sp>
        <p:nvSpPr>
          <p:cNvPr id="952" name="Google Shape;952;p153"/>
          <p:cNvSpPr/>
          <p:nvPr/>
        </p:nvSpPr>
        <p:spPr>
          <a:xfrm>
            <a:off x="4947598" y="2488690"/>
            <a:ext cx="1005600" cy="1005600"/>
          </a:xfrm>
          <a:prstGeom prst="ellipse">
            <a:avLst/>
          </a:prstGeom>
          <a:solidFill>
            <a:srgbClr val="000000"/>
          </a:solidFill>
          <a:ln cap="flat" cmpd="sng" w="28575">
            <a:solidFill>
              <a:schemeClr val="lt1"/>
            </a:solidFill>
            <a:prstDash val="solid"/>
            <a:miter lim="800000"/>
            <a:headEnd len="sm" w="sm" type="none"/>
            <a:tailEnd len="sm" w="sm" type="none"/>
          </a:ln>
        </p:spPr>
        <p:txBody>
          <a:bodyPr anchorCtr="0" anchor="ctr" bIns="27000" lIns="27000" spcFirstLastPara="1" rIns="27000" wrap="square" tIns="27000">
            <a:noAutofit/>
          </a:bodyPr>
          <a:lstStyle/>
          <a:p>
            <a:pPr indent="0" lvl="0" marL="0" marR="0" rtl="0" algn="ctr">
              <a:lnSpc>
                <a:spcPct val="150000"/>
              </a:lnSpc>
              <a:spcBef>
                <a:spcPts val="0"/>
              </a:spcBef>
              <a:spcAft>
                <a:spcPts val="0"/>
              </a:spcAft>
              <a:buNone/>
            </a:pPr>
            <a:r>
              <a:t/>
            </a:r>
            <a:endParaRPr sz="900">
              <a:solidFill>
                <a:schemeClr val="lt1"/>
              </a:solidFill>
              <a:latin typeface="Roboto"/>
              <a:ea typeface="Roboto"/>
              <a:cs typeface="Roboto"/>
              <a:sym typeface="Roboto"/>
            </a:endParaRPr>
          </a:p>
        </p:txBody>
      </p:sp>
      <p:sp>
        <p:nvSpPr>
          <p:cNvPr id="962" name="Google Shape;962;p153"/>
          <p:cNvSpPr txBox="1"/>
          <p:nvPr/>
        </p:nvSpPr>
        <p:spPr>
          <a:xfrm>
            <a:off x="1607494" y="2384308"/>
            <a:ext cx="519300" cy="5232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None/>
            </a:pPr>
            <a:r>
              <a:rPr lang="en" sz="1200">
                <a:solidFill>
                  <a:schemeClr val="lt1"/>
                </a:solidFill>
                <a:latin typeface="Roboto"/>
                <a:ea typeface="Roboto"/>
                <a:cs typeface="Roboto"/>
                <a:sym typeface="Roboto"/>
              </a:rPr>
              <a:t>Planner State</a:t>
            </a:r>
            <a:endParaRPr sz="1100"/>
          </a:p>
        </p:txBody>
      </p:sp>
      <p:sp>
        <p:nvSpPr>
          <p:cNvPr id="963" name="Google Shape;963;p153"/>
          <p:cNvSpPr txBox="1"/>
          <p:nvPr/>
        </p:nvSpPr>
        <p:spPr>
          <a:xfrm>
            <a:off x="3601192" y="1206989"/>
            <a:ext cx="519300" cy="5232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None/>
            </a:pPr>
            <a:r>
              <a:rPr lang="en" sz="1200">
                <a:solidFill>
                  <a:schemeClr val="lt1"/>
                </a:solidFill>
                <a:latin typeface="Roboto"/>
                <a:ea typeface="Roboto"/>
                <a:cs typeface="Roboto"/>
                <a:sym typeface="Roboto"/>
              </a:rPr>
              <a:t>Planner State</a:t>
            </a:r>
            <a:endParaRPr sz="1100"/>
          </a:p>
        </p:txBody>
      </p:sp>
      <p:sp>
        <p:nvSpPr>
          <p:cNvPr id="964" name="Google Shape;964;p153"/>
          <p:cNvSpPr txBox="1"/>
          <p:nvPr/>
        </p:nvSpPr>
        <p:spPr>
          <a:xfrm>
            <a:off x="3476938" y="3324766"/>
            <a:ext cx="519300" cy="5232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None/>
            </a:pPr>
            <a:r>
              <a:rPr lang="en" sz="1200">
                <a:solidFill>
                  <a:schemeClr val="lt1"/>
                </a:solidFill>
                <a:latin typeface="Roboto"/>
                <a:ea typeface="Roboto"/>
                <a:cs typeface="Roboto"/>
                <a:sym typeface="Roboto"/>
              </a:rPr>
              <a:t>Planner State</a:t>
            </a:r>
            <a:endParaRPr sz="1100"/>
          </a:p>
        </p:txBody>
      </p:sp>
      <p:sp>
        <p:nvSpPr>
          <p:cNvPr id="965" name="Google Shape;965;p153"/>
          <p:cNvSpPr txBox="1"/>
          <p:nvPr/>
        </p:nvSpPr>
        <p:spPr>
          <a:xfrm>
            <a:off x="5190832" y="2730001"/>
            <a:ext cx="519300" cy="5232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None/>
            </a:pPr>
            <a:r>
              <a:rPr lang="en" sz="1200">
                <a:solidFill>
                  <a:schemeClr val="lt1"/>
                </a:solidFill>
                <a:latin typeface="Roboto"/>
                <a:ea typeface="Roboto"/>
                <a:cs typeface="Roboto"/>
                <a:sym typeface="Roboto"/>
              </a:rPr>
              <a:t>Planner State</a:t>
            </a:r>
            <a:endParaRPr sz="1100"/>
          </a:p>
        </p:txBody>
      </p:sp>
      <p:sp>
        <p:nvSpPr>
          <p:cNvPr id="966" name="Google Shape;966;p153"/>
          <p:cNvSpPr txBox="1"/>
          <p:nvPr/>
        </p:nvSpPr>
        <p:spPr>
          <a:xfrm>
            <a:off x="6551611" y="1140250"/>
            <a:ext cx="519300" cy="5232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None/>
            </a:pPr>
            <a:r>
              <a:rPr lang="en" sz="1200">
                <a:solidFill>
                  <a:schemeClr val="lt1"/>
                </a:solidFill>
                <a:latin typeface="Roboto"/>
                <a:ea typeface="Roboto"/>
                <a:cs typeface="Roboto"/>
                <a:sym typeface="Roboto"/>
              </a:rPr>
              <a:t>Planner State</a:t>
            </a:r>
            <a:endParaRPr sz="1100"/>
          </a:p>
        </p:txBody>
      </p:sp>
      <p:sp>
        <p:nvSpPr>
          <p:cNvPr id="967" name="Google Shape;967;p153"/>
          <p:cNvSpPr txBox="1"/>
          <p:nvPr/>
        </p:nvSpPr>
        <p:spPr>
          <a:xfrm>
            <a:off x="5845910" y="4061462"/>
            <a:ext cx="519300" cy="5232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None/>
            </a:pPr>
            <a:r>
              <a:rPr lang="en" sz="1200">
                <a:solidFill>
                  <a:schemeClr val="lt1"/>
                </a:solidFill>
                <a:latin typeface="Roboto"/>
                <a:ea typeface="Roboto"/>
                <a:cs typeface="Roboto"/>
                <a:sym typeface="Roboto"/>
              </a:rPr>
              <a:t>Planner State</a:t>
            </a:r>
            <a:endParaRPr sz="1100"/>
          </a:p>
        </p:txBody>
      </p:sp>
      <p:sp>
        <p:nvSpPr>
          <p:cNvPr id="968" name="Google Shape;968;p153"/>
          <p:cNvSpPr txBox="1"/>
          <p:nvPr/>
        </p:nvSpPr>
        <p:spPr>
          <a:xfrm>
            <a:off x="7557451" y="2639159"/>
            <a:ext cx="519300" cy="5232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None/>
            </a:pPr>
            <a:r>
              <a:rPr lang="en" sz="1200">
                <a:solidFill>
                  <a:schemeClr val="lt1"/>
                </a:solidFill>
                <a:latin typeface="Roboto"/>
                <a:ea typeface="Roboto"/>
                <a:cs typeface="Roboto"/>
                <a:sym typeface="Roboto"/>
              </a:rPr>
              <a:t>Planner State</a:t>
            </a:r>
            <a:endParaRPr sz="1100"/>
          </a:p>
        </p:txBody>
      </p:sp>
      <p:sp>
        <p:nvSpPr>
          <p:cNvPr id="969" name="Google Shape;969;p153"/>
          <p:cNvSpPr txBox="1"/>
          <p:nvPr/>
        </p:nvSpPr>
        <p:spPr>
          <a:xfrm>
            <a:off x="1906858" y="3322800"/>
            <a:ext cx="1029000" cy="369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200">
                <a:solidFill>
                  <a:schemeClr val="lt1"/>
                </a:solidFill>
                <a:latin typeface="Roboto"/>
                <a:ea typeface="Roboto"/>
                <a:cs typeface="Roboto"/>
                <a:sym typeface="Roboto"/>
              </a:rPr>
              <a:t>Planner Action</a:t>
            </a:r>
            <a:endParaRPr sz="1100"/>
          </a:p>
          <a:p>
            <a:pPr indent="0" lvl="0" marL="0" marR="0" rtl="0" algn="ctr">
              <a:spcBef>
                <a:spcPts val="0"/>
              </a:spcBef>
              <a:spcAft>
                <a:spcPts val="0"/>
              </a:spcAft>
              <a:buNone/>
            </a:pPr>
            <a:r>
              <a:rPr lang="en" sz="1200">
                <a:solidFill>
                  <a:srgbClr val="92D050"/>
                </a:solidFill>
                <a:latin typeface="Roboto"/>
                <a:ea typeface="Roboto"/>
                <a:cs typeface="Roboto"/>
                <a:sym typeface="Roboto"/>
              </a:rPr>
              <a:t>Cost</a:t>
            </a:r>
            <a:endParaRPr sz="1100"/>
          </a:p>
        </p:txBody>
      </p:sp>
      <p:sp>
        <p:nvSpPr>
          <p:cNvPr id="970" name="Google Shape;970;p153"/>
          <p:cNvSpPr txBox="1"/>
          <p:nvPr/>
        </p:nvSpPr>
        <p:spPr>
          <a:xfrm>
            <a:off x="1926881" y="1602187"/>
            <a:ext cx="1029000" cy="369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200">
                <a:solidFill>
                  <a:schemeClr val="lt1"/>
                </a:solidFill>
                <a:latin typeface="Roboto"/>
                <a:ea typeface="Roboto"/>
                <a:cs typeface="Roboto"/>
                <a:sym typeface="Roboto"/>
              </a:rPr>
              <a:t>Planner Action</a:t>
            </a:r>
            <a:endParaRPr sz="1100"/>
          </a:p>
          <a:p>
            <a:pPr indent="0" lvl="0" marL="0" marR="0" rtl="0" algn="ctr">
              <a:spcBef>
                <a:spcPts val="0"/>
              </a:spcBef>
              <a:spcAft>
                <a:spcPts val="0"/>
              </a:spcAft>
              <a:buNone/>
            </a:pPr>
            <a:r>
              <a:rPr lang="en" sz="1200">
                <a:solidFill>
                  <a:srgbClr val="92D050"/>
                </a:solidFill>
                <a:latin typeface="Roboto"/>
                <a:ea typeface="Roboto"/>
                <a:cs typeface="Roboto"/>
                <a:sym typeface="Roboto"/>
              </a:rPr>
              <a:t>Cost</a:t>
            </a:r>
            <a:endParaRPr sz="1100"/>
          </a:p>
        </p:txBody>
      </p:sp>
      <p:sp>
        <p:nvSpPr>
          <p:cNvPr id="971" name="Google Shape;971;p153"/>
          <p:cNvSpPr txBox="1"/>
          <p:nvPr/>
        </p:nvSpPr>
        <p:spPr>
          <a:xfrm>
            <a:off x="4235116" y="4148449"/>
            <a:ext cx="1029000" cy="369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200">
                <a:solidFill>
                  <a:schemeClr val="lt1"/>
                </a:solidFill>
                <a:latin typeface="Roboto"/>
                <a:ea typeface="Roboto"/>
                <a:cs typeface="Roboto"/>
                <a:sym typeface="Roboto"/>
              </a:rPr>
              <a:t>Planner Action</a:t>
            </a:r>
            <a:endParaRPr sz="1100"/>
          </a:p>
          <a:p>
            <a:pPr indent="0" lvl="0" marL="0" marR="0" rtl="0" algn="ctr">
              <a:spcBef>
                <a:spcPts val="0"/>
              </a:spcBef>
              <a:spcAft>
                <a:spcPts val="0"/>
              </a:spcAft>
              <a:buNone/>
            </a:pPr>
            <a:r>
              <a:rPr lang="en" sz="1200">
                <a:solidFill>
                  <a:srgbClr val="92D050"/>
                </a:solidFill>
                <a:latin typeface="Roboto"/>
                <a:ea typeface="Roboto"/>
                <a:cs typeface="Roboto"/>
                <a:sym typeface="Roboto"/>
              </a:rPr>
              <a:t>Cost</a:t>
            </a:r>
            <a:endParaRPr sz="1100"/>
          </a:p>
        </p:txBody>
      </p:sp>
      <p:sp>
        <p:nvSpPr>
          <p:cNvPr id="972" name="Google Shape;972;p153"/>
          <p:cNvSpPr txBox="1"/>
          <p:nvPr/>
        </p:nvSpPr>
        <p:spPr>
          <a:xfrm>
            <a:off x="3796868" y="2785032"/>
            <a:ext cx="1029000" cy="369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200">
                <a:solidFill>
                  <a:schemeClr val="lt1"/>
                </a:solidFill>
                <a:latin typeface="Roboto"/>
                <a:ea typeface="Roboto"/>
                <a:cs typeface="Roboto"/>
                <a:sym typeface="Roboto"/>
              </a:rPr>
              <a:t>Planner Action</a:t>
            </a:r>
            <a:endParaRPr sz="1100"/>
          </a:p>
          <a:p>
            <a:pPr indent="0" lvl="0" marL="0" marR="0" rtl="0" algn="ctr">
              <a:spcBef>
                <a:spcPts val="0"/>
              </a:spcBef>
              <a:spcAft>
                <a:spcPts val="0"/>
              </a:spcAft>
              <a:buNone/>
            </a:pPr>
            <a:r>
              <a:rPr lang="en" sz="1200">
                <a:solidFill>
                  <a:srgbClr val="92D050"/>
                </a:solidFill>
                <a:latin typeface="Roboto"/>
                <a:ea typeface="Roboto"/>
                <a:cs typeface="Roboto"/>
                <a:sym typeface="Roboto"/>
              </a:rPr>
              <a:t>Cost</a:t>
            </a:r>
            <a:endParaRPr sz="1100"/>
          </a:p>
        </p:txBody>
      </p:sp>
      <p:sp>
        <p:nvSpPr>
          <p:cNvPr id="973" name="Google Shape;973;p153"/>
          <p:cNvSpPr txBox="1"/>
          <p:nvPr/>
        </p:nvSpPr>
        <p:spPr>
          <a:xfrm>
            <a:off x="6988854" y="3712091"/>
            <a:ext cx="1029000" cy="369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200">
                <a:solidFill>
                  <a:schemeClr val="lt1"/>
                </a:solidFill>
                <a:latin typeface="Roboto"/>
                <a:ea typeface="Roboto"/>
                <a:cs typeface="Roboto"/>
                <a:sym typeface="Roboto"/>
              </a:rPr>
              <a:t>Planner Action</a:t>
            </a:r>
            <a:endParaRPr sz="1100"/>
          </a:p>
          <a:p>
            <a:pPr indent="0" lvl="0" marL="0" marR="0" rtl="0" algn="ctr">
              <a:spcBef>
                <a:spcPts val="0"/>
              </a:spcBef>
              <a:spcAft>
                <a:spcPts val="0"/>
              </a:spcAft>
              <a:buNone/>
            </a:pPr>
            <a:r>
              <a:rPr lang="en" sz="1200">
                <a:solidFill>
                  <a:srgbClr val="92D050"/>
                </a:solidFill>
                <a:latin typeface="Roboto"/>
                <a:ea typeface="Roboto"/>
                <a:cs typeface="Roboto"/>
                <a:sym typeface="Roboto"/>
              </a:rPr>
              <a:t>Cost</a:t>
            </a:r>
            <a:endParaRPr sz="1100"/>
          </a:p>
        </p:txBody>
      </p:sp>
      <p:sp>
        <p:nvSpPr>
          <p:cNvPr id="974" name="Google Shape;974;p153"/>
          <p:cNvSpPr txBox="1"/>
          <p:nvPr/>
        </p:nvSpPr>
        <p:spPr>
          <a:xfrm>
            <a:off x="5850727" y="3399966"/>
            <a:ext cx="1029000" cy="369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200">
                <a:solidFill>
                  <a:schemeClr val="lt1"/>
                </a:solidFill>
                <a:latin typeface="Roboto"/>
                <a:ea typeface="Roboto"/>
                <a:cs typeface="Roboto"/>
                <a:sym typeface="Roboto"/>
              </a:rPr>
              <a:t>Planner Action</a:t>
            </a:r>
            <a:endParaRPr sz="1100"/>
          </a:p>
          <a:p>
            <a:pPr indent="0" lvl="0" marL="0" marR="0" rtl="0" algn="ctr">
              <a:spcBef>
                <a:spcPts val="0"/>
              </a:spcBef>
              <a:spcAft>
                <a:spcPts val="0"/>
              </a:spcAft>
              <a:buNone/>
            </a:pPr>
            <a:r>
              <a:rPr lang="en" sz="1200">
                <a:solidFill>
                  <a:srgbClr val="92D050"/>
                </a:solidFill>
                <a:latin typeface="Roboto"/>
                <a:ea typeface="Roboto"/>
                <a:cs typeface="Roboto"/>
                <a:sym typeface="Roboto"/>
              </a:rPr>
              <a:t>Cost</a:t>
            </a:r>
            <a:endParaRPr sz="1100"/>
          </a:p>
        </p:txBody>
      </p:sp>
      <p:sp>
        <p:nvSpPr>
          <p:cNvPr id="975" name="Google Shape;975;p153"/>
          <p:cNvSpPr txBox="1"/>
          <p:nvPr/>
        </p:nvSpPr>
        <p:spPr>
          <a:xfrm>
            <a:off x="6252750" y="2481402"/>
            <a:ext cx="1029000" cy="369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200">
                <a:solidFill>
                  <a:schemeClr val="lt1"/>
                </a:solidFill>
                <a:latin typeface="Roboto"/>
                <a:ea typeface="Roboto"/>
                <a:cs typeface="Roboto"/>
                <a:sym typeface="Roboto"/>
              </a:rPr>
              <a:t>Planner Action</a:t>
            </a:r>
            <a:endParaRPr sz="1100"/>
          </a:p>
          <a:p>
            <a:pPr indent="0" lvl="0" marL="0" marR="0" rtl="0" algn="ctr">
              <a:spcBef>
                <a:spcPts val="0"/>
              </a:spcBef>
              <a:spcAft>
                <a:spcPts val="0"/>
              </a:spcAft>
              <a:buNone/>
            </a:pPr>
            <a:r>
              <a:rPr lang="en" sz="1200">
                <a:solidFill>
                  <a:srgbClr val="92D050"/>
                </a:solidFill>
                <a:latin typeface="Roboto"/>
                <a:ea typeface="Roboto"/>
                <a:cs typeface="Roboto"/>
                <a:sym typeface="Roboto"/>
              </a:rPr>
              <a:t>Cost</a:t>
            </a:r>
            <a:endParaRPr sz="1100"/>
          </a:p>
        </p:txBody>
      </p:sp>
      <p:sp>
        <p:nvSpPr>
          <p:cNvPr id="976" name="Google Shape;976;p153"/>
          <p:cNvSpPr txBox="1"/>
          <p:nvPr/>
        </p:nvSpPr>
        <p:spPr>
          <a:xfrm>
            <a:off x="5167727" y="1859759"/>
            <a:ext cx="1029000" cy="369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200">
                <a:solidFill>
                  <a:schemeClr val="lt1"/>
                </a:solidFill>
                <a:latin typeface="Roboto"/>
                <a:ea typeface="Roboto"/>
                <a:cs typeface="Roboto"/>
                <a:sym typeface="Roboto"/>
              </a:rPr>
              <a:t>Planner Action</a:t>
            </a:r>
            <a:endParaRPr sz="1100"/>
          </a:p>
          <a:p>
            <a:pPr indent="0" lvl="0" marL="0" marR="0" rtl="0" algn="ctr">
              <a:spcBef>
                <a:spcPts val="0"/>
              </a:spcBef>
              <a:spcAft>
                <a:spcPts val="0"/>
              </a:spcAft>
              <a:buNone/>
            </a:pPr>
            <a:r>
              <a:rPr lang="en" sz="1200">
                <a:solidFill>
                  <a:srgbClr val="92D050"/>
                </a:solidFill>
                <a:latin typeface="Roboto"/>
                <a:ea typeface="Roboto"/>
                <a:cs typeface="Roboto"/>
                <a:sym typeface="Roboto"/>
              </a:rPr>
              <a:t>Cost</a:t>
            </a:r>
            <a:endParaRPr sz="1100"/>
          </a:p>
        </p:txBody>
      </p:sp>
      <p:sp>
        <p:nvSpPr>
          <p:cNvPr id="977" name="Google Shape;977;p153"/>
          <p:cNvSpPr txBox="1"/>
          <p:nvPr/>
        </p:nvSpPr>
        <p:spPr>
          <a:xfrm>
            <a:off x="4791501" y="1021015"/>
            <a:ext cx="1029000" cy="369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200">
                <a:solidFill>
                  <a:schemeClr val="lt1"/>
                </a:solidFill>
                <a:latin typeface="Roboto"/>
                <a:ea typeface="Roboto"/>
                <a:cs typeface="Roboto"/>
                <a:sym typeface="Roboto"/>
              </a:rPr>
              <a:t>Planner Action</a:t>
            </a:r>
            <a:endParaRPr sz="1100"/>
          </a:p>
          <a:p>
            <a:pPr indent="0" lvl="0" marL="0" marR="0" rtl="0" algn="ctr">
              <a:spcBef>
                <a:spcPts val="0"/>
              </a:spcBef>
              <a:spcAft>
                <a:spcPts val="0"/>
              </a:spcAft>
              <a:buNone/>
            </a:pPr>
            <a:r>
              <a:rPr lang="en" sz="1200">
                <a:solidFill>
                  <a:srgbClr val="92D050"/>
                </a:solidFill>
                <a:latin typeface="Roboto"/>
                <a:ea typeface="Roboto"/>
                <a:cs typeface="Roboto"/>
                <a:sym typeface="Roboto"/>
              </a:rPr>
              <a:t>Cost</a:t>
            </a:r>
            <a:endParaRPr sz="1100"/>
          </a:p>
        </p:txBody>
      </p:sp>
      <p:sp>
        <p:nvSpPr>
          <p:cNvPr id="978" name="Google Shape;978;p153"/>
          <p:cNvSpPr txBox="1"/>
          <p:nvPr/>
        </p:nvSpPr>
        <p:spPr>
          <a:xfrm>
            <a:off x="7425753" y="1742570"/>
            <a:ext cx="1029000" cy="369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200">
                <a:solidFill>
                  <a:schemeClr val="lt1"/>
                </a:solidFill>
                <a:latin typeface="Roboto"/>
                <a:ea typeface="Roboto"/>
                <a:cs typeface="Roboto"/>
                <a:sym typeface="Roboto"/>
              </a:rPr>
              <a:t>Planner Action</a:t>
            </a:r>
            <a:endParaRPr sz="1100"/>
          </a:p>
          <a:p>
            <a:pPr indent="0" lvl="0" marL="0" marR="0" rtl="0" algn="ctr">
              <a:spcBef>
                <a:spcPts val="0"/>
              </a:spcBef>
              <a:spcAft>
                <a:spcPts val="0"/>
              </a:spcAft>
              <a:buNone/>
            </a:pPr>
            <a:r>
              <a:rPr lang="en" sz="1200">
                <a:solidFill>
                  <a:srgbClr val="92D050"/>
                </a:solidFill>
                <a:latin typeface="Roboto"/>
                <a:ea typeface="Roboto"/>
                <a:cs typeface="Roboto"/>
                <a:sym typeface="Roboto"/>
              </a:rPr>
              <a:t>Cost</a:t>
            </a:r>
            <a:endParaRPr sz="110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cxnSp>
        <p:nvCxnSpPr>
          <p:cNvPr id="983" name="Google Shape;983;p154"/>
          <p:cNvCxnSpPr/>
          <p:nvPr/>
        </p:nvCxnSpPr>
        <p:spPr>
          <a:xfrm>
            <a:off x="4203142" y="1817093"/>
            <a:ext cx="878400" cy="811800"/>
          </a:xfrm>
          <a:prstGeom prst="straightConnector1">
            <a:avLst/>
          </a:prstGeom>
          <a:noFill/>
          <a:ln cap="flat" cmpd="sng" w="28575">
            <a:solidFill>
              <a:schemeClr val="lt1"/>
            </a:solidFill>
            <a:prstDash val="solid"/>
            <a:miter lim="800000"/>
            <a:headEnd len="sm" w="sm" type="none"/>
            <a:tailEnd len="med" w="med" type="triangle"/>
          </a:ln>
        </p:spPr>
      </p:cxnSp>
      <p:sp>
        <p:nvSpPr>
          <p:cNvPr id="984" name="Google Shape;984;p154"/>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SzPts val="800"/>
              <a:buFont typeface="Roboto"/>
              <a:buNone/>
            </a:pPr>
            <a:fld id="{00000000-1234-1234-1234-123412341234}" type="slidenum">
              <a:rPr lang="en">
                <a:solidFill>
                  <a:srgbClr val="FFFFFF"/>
                </a:solidFill>
              </a:rPr>
              <a:t>‹#›</a:t>
            </a:fld>
            <a:endParaRPr>
              <a:solidFill>
                <a:srgbClr val="FFFFFF"/>
              </a:solidFill>
            </a:endParaRPr>
          </a:p>
        </p:txBody>
      </p:sp>
      <p:cxnSp>
        <p:nvCxnSpPr>
          <p:cNvPr id="985" name="Google Shape;985;p154"/>
          <p:cNvCxnSpPr/>
          <p:nvPr/>
        </p:nvCxnSpPr>
        <p:spPr>
          <a:xfrm>
            <a:off x="5677886" y="3452486"/>
            <a:ext cx="187800" cy="409800"/>
          </a:xfrm>
          <a:prstGeom prst="straightConnector1">
            <a:avLst/>
          </a:prstGeom>
          <a:noFill/>
          <a:ln cap="flat" cmpd="sng" w="28575">
            <a:solidFill>
              <a:schemeClr val="lt1"/>
            </a:solidFill>
            <a:prstDash val="solid"/>
            <a:miter lim="800000"/>
            <a:headEnd len="sm" w="sm" type="none"/>
            <a:tailEnd len="med" w="med" type="triangle"/>
          </a:ln>
        </p:spPr>
      </p:cxnSp>
      <p:grpSp>
        <p:nvGrpSpPr>
          <p:cNvPr id="986" name="Google Shape;986;p154"/>
          <p:cNvGrpSpPr/>
          <p:nvPr/>
        </p:nvGrpSpPr>
        <p:grpSpPr>
          <a:xfrm>
            <a:off x="3357958" y="965679"/>
            <a:ext cx="1005863" cy="1005862"/>
            <a:chOff x="15507358" y="1192039"/>
            <a:chExt cx="2682300" cy="2682300"/>
          </a:xfrm>
        </p:grpSpPr>
        <p:sp>
          <p:nvSpPr>
            <p:cNvPr id="987" name="Google Shape;987;p154"/>
            <p:cNvSpPr/>
            <p:nvPr/>
          </p:nvSpPr>
          <p:spPr>
            <a:xfrm>
              <a:off x="15507358" y="1192039"/>
              <a:ext cx="2682300" cy="2682300"/>
            </a:xfrm>
            <a:prstGeom prst="ellipse">
              <a:avLst/>
            </a:prstGeom>
            <a:solidFill>
              <a:srgbClr val="000000"/>
            </a:solidFill>
            <a:ln cap="flat" cmpd="sng" w="28575">
              <a:solidFill>
                <a:schemeClr val="lt1"/>
              </a:solidFill>
              <a:prstDash val="solid"/>
              <a:miter lim="800000"/>
              <a:headEnd len="sm" w="sm" type="none"/>
              <a:tailEnd len="sm" w="sm" type="none"/>
            </a:ln>
          </p:spPr>
          <p:txBody>
            <a:bodyPr anchorCtr="0" anchor="ctr" bIns="27000" lIns="27000" spcFirstLastPara="1" rIns="27000" wrap="square" tIns="27000">
              <a:noAutofit/>
            </a:bodyPr>
            <a:lstStyle/>
            <a:p>
              <a:pPr indent="0" lvl="0" marL="0" marR="0" rtl="0" algn="ctr">
                <a:lnSpc>
                  <a:spcPct val="150000"/>
                </a:lnSpc>
                <a:spcBef>
                  <a:spcPts val="0"/>
                </a:spcBef>
                <a:spcAft>
                  <a:spcPts val="0"/>
                </a:spcAft>
                <a:buNone/>
              </a:pPr>
              <a:r>
                <a:t/>
              </a:r>
              <a:endParaRPr sz="900">
                <a:solidFill>
                  <a:schemeClr val="lt1"/>
                </a:solidFill>
                <a:latin typeface="Roboto"/>
                <a:ea typeface="Roboto"/>
                <a:cs typeface="Roboto"/>
                <a:sym typeface="Roboto"/>
              </a:endParaRPr>
            </a:p>
          </p:txBody>
        </p:sp>
        <p:sp>
          <p:nvSpPr>
            <p:cNvPr id="988" name="Google Shape;988;p154"/>
            <p:cNvSpPr txBox="1"/>
            <p:nvPr/>
          </p:nvSpPr>
          <p:spPr>
            <a:xfrm>
              <a:off x="15675081" y="2259559"/>
              <a:ext cx="2346900" cy="5472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None/>
              </a:pPr>
              <a:r>
                <a:rPr lang="en" sz="1000">
                  <a:solidFill>
                    <a:schemeClr val="lt1"/>
                  </a:solidFill>
                  <a:latin typeface="Roboto"/>
                  <a:ea typeface="Roboto"/>
                  <a:cs typeface="Roboto"/>
                  <a:sym typeface="Roboto"/>
                </a:rPr>
                <a:t>AT (Location 0)</a:t>
              </a:r>
              <a:endParaRPr sz="1100"/>
            </a:p>
          </p:txBody>
        </p:sp>
      </p:grpSp>
      <p:grpSp>
        <p:nvGrpSpPr>
          <p:cNvPr id="989" name="Google Shape;989;p154"/>
          <p:cNvGrpSpPr/>
          <p:nvPr/>
        </p:nvGrpSpPr>
        <p:grpSpPr>
          <a:xfrm>
            <a:off x="4947597" y="2488690"/>
            <a:ext cx="1005863" cy="1005863"/>
            <a:chOff x="15448942" y="1721082"/>
            <a:chExt cx="2682300" cy="2682300"/>
          </a:xfrm>
        </p:grpSpPr>
        <p:sp>
          <p:nvSpPr>
            <p:cNvPr id="990" name="Google Shape;990;p154"/>
            <p:cNvSpPr/>
            <p:nvPr/>
          </p:nvSpPr>
          <p:spPr>
            <a:xfrm>
              <a:off x="15448942" y="1721082"/>
              <a:ext cx="2682300" cy="2682300"/>
            </a:xfrm>
            <a:prstGeom prst="ellipse">
              <a:avLst/>
            </a:prstGeom>
            <a:solidFill>
              <a:srgbClr val="000000"/>
            </a:solidFill>
            <a:ln cap="flat" cmpd="sng" w="28575">
              <a:solidFill>
                <a:schemeClr val="lt1"/>
              </a:solidFill>
              <a:prstDash val="solid"/>
              <a:miter lim="800000"/>
              <a:headEnd len="sm" w="sm" type="none"/>
              <a:tailEnd len="sm" w="sm" type="none"/>
            </a:ln>
          </p:spPr>
          <p:txBody>
            <a:bodyPr anchorCtr="0" anchor="ctr" bIns="27000" lIns="27000" spcFirstLastPara="1" rIns="27000" wrap="square" tIns="27000">
              <a:noAutofit/>
            </a:bodyPr>
            <a:lstStyle/>
            <a:p>
              <a:pPr indent="0" lvl="0" marL="0" marR="0" rtl="0" algn="ctr">
                <a:lnSpc>
                  <a:spcPct val="150000"/>
                </a:lnSpc>
                <a:spcBef>
                  <a:spcPts val="0"/>
                </a:spcBef>
                <a:spcAft>
                  <a:spcPts val="0"/>
                </a:spcAft>
                <a:buNone/>
              </a:pPr>
              <a:r>
                <a:t/>
              </a:r>
              <a:endParaRPr sz="900">
                <a:solidFill>
                  <a:schemeClr val="lt1"/>
                </a:solidFill>
                <a:latin typeface="Roboto"/>
                <a:ea typeface="Roboto"/>
                <a:cs typeface="Roboto"/>
                <a:sym typeface="Roboto"/>
              </a:endParaRPr>
            </a:p>
          </p:txBody>
        </p:sp>
        <p:sp>
          <p:nvSpPr>
            <p:cNvPr id="991" name="Google Shape;991;p154"/>
            <p:cNvSpPr txBox="1"/>
            <p:nvPr/>
          </p:nvSpPr>
          <p:spPr>
            <a:xfrm>
              <a:off x="15695566" y="2788602"/>
              <a:ext cx="2247300" cy="5472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None/>
              </a:pPr>
              <a:r>
                <a:rPr lang="en" sz="1000">
                  <a:solidFill>
                    <a:schemeClr val="lt1"/>
                  </a:solidFill>
                  <a:latin typeface="Roboto"/>
                  <a:ea typeface="Roboto"/>
                  <a:cs typeface="Roboto"/>
                  <a:sym typeface="Roboto"/>
                </a:rPr>
                <a:t>AT (location 2)</a:t>
              </a:r>
              <a:endParaRPr sz="1100"/>
            </a:p>
          </p:txBody>
        </p:sp>
      </p:grpSp>
      <p:grpSp>
        <p:nvGrpSpPr>
          <p:cNvPr id="992" name="Google Shape;992;p154"/>
          <p:cNvGrpSpPr/>
          <p:nvPr/>
        </p:nvGrpSpPr>
        <p:grpSpPr>
          <a:xfrm>
            <a:off x="1364260" y="2142997"/>
            <a:ext cx="1005863" cy="1005863"/>
            <a:chOff x="15507358" y="1192039"/>
            <a:chExt cx="2682300" cy="2682300"/>
          </a:xfrm>
        </p:grpSpPr>
        <p:sp>
          <p:nvSpPr>
            <p:cNvPr id="993" name="Google Shape;993;p154"/>
            <p:cNvSpPr/>
            <p:nvPr/>
          </p:nvSpPr>
          <p:spPr>
            <a:xfrm>
              <a:off x="15507358" y="1192039"/>
              <a:ext cx="2682300" cy="2682300"/>
            </a:xfrm>
            <a:prstGeom prst="ellipse">
              <a:avLst/>
            </a:prstGeom>
            <a:solidFill>
              <a:srgbClr val="000000"/>
            </a:solidFill>
            <a:ln cap="flat" cmpd="sng" w="28575">
              <a:solidFill>
                <a:schemeClr val="lt1"/>
              </a:solidFill>
              <a:prstDash val="solid"/>
              <a:miter lim="800000"/>
              <a:headEnd len="sm" w="sm" type="none"/>
              <a:tailEnd len="sm" w="sm" type="none"/>
            </a:ln>
          </p:spPr>
          <p:txBody>
            <a:bodyPr anchorCtr="0" anchor="ctr" bIns="27000" lIns="27000" spcFirstLastPara="1" rIns="27000" wrap="square" tIns="27000">
              <a:noAutofit/>
            </a:bodyPr>
            <a:lstStyle/>
            <a:p>
              <a:pPr indent="0" lvl="0" marL="0" marR="0" rtl="0" algn="ctr">
                <a:lnSpc>
                  <a:spcPct val="150000"/>
                </a:lnSpc>
                <a:spcBef>
                  <a:spcPts val="0"/>
                </a:spcBef>
                <a:spcAft>
                  <a:spcPts val="0"/>
                </a:spcAft>
                <a:buNone/>
              </a:pPr>
              <a:r>
                <a:t/>
              </a:r>
              <a:endParaRPr sz="900">
                <a:solidFill>
                  <a:schemeClr val="lt1"/>
                </a:solidFill>
                <a:latin typeface="Roboto"/>
                <a:ea typeface="Roboto"/>
                <a:cs typeface="Roboto"/>
                <a:sym typeface="Roboto"/>
              </a:endParaRPr>
            </a:p>
          </p:txBody>
        </p:sp>
        <p:sp>
          <p:nvSpPr>
            <p:cNvPr id="994" name="Google Shape;994;p154"/>
            <p:cNvSpPr txBox="1"/>
            <p:nvPr/>
          </p:nvSpPr>
          <p:spPr>
            <a:xfrm>
              <a:off x="16111108" y="2259559"/>
              <a:ext cx="1474800" cy="5472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None/>
              </a:pPr>
              <a:r>
                <a:rPr lang="en" sz="1000">
                  <a:solidFill>
                    <a:schemeClr val="lt1"/>
                  </a:solidFill>
                  <a:latin typeface="Roboto"/>
                  <a:ea typeface="Roboto"/>
                  <a:cs typeface="Roboto"/>
                  <a:sym typeface="Roboto"/>
                </a:rPr>
                <a:t>AT (Start)</a:t>
              </a:r>
              <a:endParaRPr sz="1100"/>
            </a:p>
          </p:txBody>
        </p:sp>
      </p:grpSp>
      <p:grpSp>
        <p:nvGrpSpPr>
          <p:cNvPr id="995" name="Google Shape;995;p154"/>
          <p:cNvGrpSpPr/>
          <p:nvPr/>
        </p:nvGrpSpPr>
        <p:grpSpPr>
          <a:xfrm>
            <a:off x="3233704" y="3083456"/>
            <a:ext cx="1005862" cy="1005862"/>
            <a:chOff x="15507358" y="1192039"/>
            <a:chExt cx="2682300" cy="2682300"/>
          </a:xfrm>
        </p:grpSpPr>
        <p:sp>
          <p:nvSpPr>
            <p:cNvPr id="996" name="Google Shape;996;p154"/>
            <p:cNvSpPr/>
            <p:nvPr/>
          </p:nvSpPr>
          <p:spPr>
            <a:xfrm>
              <a:off x="15507358" y="1192039"/>
              <a:ext cx="2682300" cy="2682300"/>
            </a:xfrm>
            <a:prstGeom prst="ellipse">
              <a:avLst/>
            </a:prstGeom>
            <a:solidFill>
              <a:srgbClr val="000000"/>
            </a:solidFill>
            <a:ln cap="flat" cmpd="sng" w="28575">
              <a:solidFill>
                <a:schemeClr val="lt1"/>
              </a:solidFill>
              <a:prstDash val="solid"/>
              <a:miter lim="800000"/>
              <a:headEnd len="sm" w="sm" type="none"/>
              <a:tailEnd len="sm" w="sm" type="none"/>
            </a:ln>
          </p:spPr>
          <p:txBody>
            <a:bodyPr anchorCtr="0" anchor="ctr" bIns="27000" lIns="27000" spcFirstLastPara="1" rIns="27000" wrap="square" tIns="27000">
              <a:noAutofit/>
            </a:bodyPr>
            <a:lstStyle/>
            <a:p>
              <a:pPr indent="0" lvl="0" marL="0" marR="0" rtl="0" algn="ctr">
                <a:lnSpc>
                  <a:spcPct val="150000"/>
                </a:lnSpc>
                <a:spcBef>
                  <a:spcPts val="0"/>
                </a:spcBef>
                <a:spcAft>
                  <a:spcPts val="0"/>
                </a:spcAft>
                <a:buNone/>
              </a:pPr>
              <a:r>
                <a:t/>
              </a:r>
              <a:endParaRPr sz="900">
                <a:solidFill>
                  <a:schemeClr val="lt1"/>
                </a:solidFill>
                <a:latin typeface="Roboto"/>
                <a:ea typeface="Roboto"/>
                <a:cs typeface="Roboto"/>
                <a:sym typeface="Roboto"/>
              </a:endParaRPr>
            </a:p>
          </p:txBody>
        </p:sp>
        <p:sp>
          <p:nvSpPr>
            <p:cNvPr id="997" name="Google Shape;997;p154"/>
            <p:cNvSpPr txBox="1"/>
            <p:nvPr/>
          </p:nvSpPr>
          <p:spPr>
            <a:xfrm>
              <a:off x="15649941" y="2259559"/>
              <a:ext cx="2346900" cy="5472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None/>
              </a:pPr>
              <a:r>
                <a:rPr lang="en" sz="1000">
                  <a:solidFill>
                    <a:schemeClr val="lt1"/>
                  </a:solidFill>
                  <a:latin typeface="Roboto"/>
                  <a:ea typeface="Roboto"/>
                  <a:cs typeface="Roboto"/>
                  <a:sym typeface="Roboto"/>
                </a:rPr>
                <a:t>AT (Location 1)</a:t>
              </a:r>
              <a:endParaRPr sz="1100"/>
            </a:p>
          </p:txBody>
        </p:sp>
      </p:grpSp>
      <p:grpSp>
        <p:nvGrpSpPr>
          <p:cNvPr id="998" name="Google Shape;998;p154"/>
          <p:cNvGrpSpPr/>
          <p:nvPr/>
        </p:nvGrpSpPr>
        <p:grpSpPr>
          <a:xfrm>
            <a:off x="7314217" y="2397848"/>
            <a:ext cx="1005863" cy="1005862"/>
            <a:chOff x="15507358" y="1192039"/>
            <a:chExt cx="2682300" cy="2682300"/>
          </a:xfrm>
        </p:grpSpPr>
        <p:sp>
          <p:nvSpPr>
            <p:cNvPr id="999" name="Google Shape;999;p154"/>
            <p:cNvSpPr/>
            <p:nvPr/>
          </p:nvSpPr>
          <p:spPr>
            <a:xfrm>
              <a:off x="15507358" y="1192039"/>
              <a:ext cx="2682300" cy="2682300"/>
            </a:xfrm>
            <a:prstGeom prst="ellipse">
              <a:avLst/>
            </a:prstGeom>
            <a:solidFill>
              <a:srgbClr val="000000"/>
            </a:solidFill>
            <a:ln cap="flat" cmpd="sng" w="28575">
              <a:solidFill>
                <a:schemeClr val="lt1"/>
              </a:solidFill>
              <a:prstDash val="solid"/>
              <a:miter lim="800000"/>
              <a:headEnd len="sm" w="sm" type="none"/>
              <a:tailEnd len="sm" w="sm" type="none"/>
            </a:ln>
          </p:spPr>
          <p:txBody>
            <a:bodyPr anchorCtr="0" anchor="ctr" bIns="27000" lIns="27000" spcFirstLastPara="1" rIns="27000" wrap="square" tIns="27000">
              <a:noAutofit/>
            </a:bodyPr>
            <a:lstStyle/>
            <a:p>
              <a:pPr indent="0" lvl="0" marL="0" marR="0" rtl="0" algn="ctr">
                <a:lnSpc>
                  <a:spcPct val="150000"/>
                </a:lnSpc>
                <a:spcBef>
                  <a:spcPts val="0"/>
                </a:spcBef>
                <a:spcAft>
                  <a:spcPts val="0"/>
                </a:spcAft>
                <a:buNone/>
              </a:pPr>
              <a:r>
                <a:t/>
              </a:r>
              <a:endParaRPr sz="900">
                <a:solidFill>
                  <a:schemeClr val="lt1"/>
                </a:solidFill>
                <a:latin typeface="Roboto"/>
                <a:ea typeface="Roboto"/>
                <a:cs typeface="Roboto"/>
                <a:sym typeface="Roboto"/>
              </a:endParaRPr>
            </a:p>
          </p:txBody>
        </p:sp>
        <p:sp>
          <p:nvSpPr>
            <p:cNvPr id="1000" name="Google Shape;1000;p154"/>
            <p:cNvSpPr txBox="1"/>
            <p:nvPr/>
          </p:nvSpPr>
          <p:spPr>
            <a:xfrm>
              <a:off x="16146364" y="2259559"/>
              <a:ext cx="1404300" cy="5472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None/>
              </a:pPr>
              <a:r>
                <a:rPr lang="en" sz="1000">
                  <a:solidFill>
                    <a:schemeClr val="lt1"/>
                  </a:solidFill>
                  <a:latin typeface="Roboto"/>
                  <a:ea typeface="Roboto"/>
                  <a:cs typeface="Roboto"/>
                  <a:sym typeface="Roboto"/>
                </a:rPr>
                <a:t>AT (goal)</a:t>
              </a:r>
              <a:endParaRPr sz="1100"/>
            </a:p>
          </p:txBody>
        </p:sp>
      </p:grpSp>
      <p:grpSp>
        <p:nvGrpSpPr>
          <p:cNvPr id="1001" name="Google Shape;1001;p154"/>
          <p:cNvGrpSpPr/>
          <p:nvPr/>
        </p:nvGrpSpPr>
        <p:grpSpPr>
          <a:xfrm>
            <a:off x="6308377" y="898939"/>
            <a:ext cx="1005863" cy="1005863"/>
            <a:chOff x="15507358" y="1192039"/>
            <a:chExt cx="2682300" cy="2682300"/>
          </a:xfrm>
        </p:grpSpPr>
        <p:sp>
          <p:nvSpPr>
            <p:cNvPr id="1002" name="Google Shape;1002;p154"/>
            <p:cNvSpPr/>
            <p:nvPr/>
          </p:nvSpPr>
          <p:spPr>
            <a:xfrm>
              <a:off x="15507358" y="1192039"/>
              <a:ext cx="2682300" cy="2682300"/>
            </a:xfrm>
            <a:prstGeom prst="ellipse">
              <a:avLst/>
            </a:prstGeom>
            <a:solidFill>
              <a:srgbClr val="000000"/>
            </a:solidFill>
            <a:ln cap="flat" cmpd="sng" w="28575">
              <a:solidFill>
                <a:schemeClr val="lt1"/>
              </a:solidFill>
              <a:prstDash val="solid"/>
              <a:miter lim="800000"/>
              <a:headEnd len="sm" w="sm" type="none"/>
              <a:tailEnd len="sm" w="sm" type="none"/>
            </a:ln>
          </p:spPr>
          <p:txBody>
            <a:bodyPr anchorCtr="0" anchor="ctr" bIns="27000" lIns="27000" spcFirstLastPara="1" rIns="27000" wrap="square" tIns="27000">
              <a:noAutofit/>
            </a:bodyPr>
            <a:lstStyle/>
            <a:p>
              <a:pPr indent="0" lvl="0" marL="0" marR="0" rtl="0" algn="ctr">
                <a:lnSpc>
                  <a:spcPct val="150000"/>
                </a:lnSpc>
                <a:spcBef>
                  <a:spcPts val="0"/>
                </a:spcBef>
                <a:spcAft>
                  <a:spcPts val="0"/>
                </a:spcAft>
                <a:buNone/>
              </a:pPr>
              <a:r>
                <a:t/>
              </a:r>
              <a:endParaRPr sz="900">
                <a:solidFill>
                  <a:schemeClr val="lt1"/>
                </a:solidFill>
                <a:latin typeface="Roboto"/>
                <a:ea typeface="Roboto"/>
                <a:cs typeface="Roboto"/>
                <a:sym typeface="Roboto"/>
              </a:endParaRPr>
            </a:p>
          </p:txBody>
        </p:sp>
        <p:sp>
          <p:nvSpPr>
            <p:cNvPr id="1003" name="Google Shape;1003;p154"/>
            <p:cNvSpPr txBox="1"/>
            <p:nvPr/>
          </p:nvSpPr>
          <p:spPr>
            <a:xfrm>
              <a:off x="15675081" y="2259559"/>
              <a:ext cx="2346900" cy="5472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None/>
              </a:pPr>
              <a:r>
                <a:rPr lang="en" sz="1000">
                  <a:solidFill>
                    <a:schemeClr val="lt1"/>
                  </a:solidFill>
                  <a:latin typeface="Roboto"/>
                  <a:ea typeface="Roboto"/>
                  <a:cs typeface="Roboto"/>
                  <a:sym typeface="Roboto"/>
                </a:rPr>
                <a:t>AT (Location 3)</a:t>
              </a:r>
              <a:endParaRPr sz="1100"/>
            </a:p>
          </p:txBody>
        </p:sp>
      </p:grpSp>
      <p:cxnSp>
        <p:nvCxnSpPr>
          <p:cNvPr id="1004" name="Google Shape;1004;p154"/>
          <p:cNvCxnSpPr>
            <a:stCxn id="993" idx="7"/>
          </p:cNvCxnSpPr>
          <p:nvPr/>
        </p:nvCxnSpPr>
        <p:spPr>
          <a:xfrm flipH="1" rot="10800000">
            <a:off x="2222817" y="1693902"/>
            <a:ext cx="1135200" cy="596400"/>
          </a:xfrm>
          <a:prstGeom prst="straightConnector1">
            <a:avLst/>
          </a:prstGeom>
          <a:noFill/>
          <a:ln cap="flat" cmpd="sng" w="28575">
            <a:solidFill>
              <a:schemeClr val="lt1"/>
            </a:solidFill>
            <a:prstDash val="solid"/>
            <a:miter lim="800000"/>
            <a:headEnd len="sm" w="sm" type="none"/>
            <a:tailEnd len="med" w="med" type="triangle"/>
          </a:ln>
        </p:spPr>
      </p:cxnSp>
      <p:cxnSp>
        <p:nvCxnSpPr>
          <p:cNvPr id="1005" name="Google Shape;1005;p154"/>
          <p:cNvCxnSpPr/>
          <p:nvPr/>
        </p:nvCxnSpPr>
        <p:spPr>
          <a:xfrm>
            <a:off x="2292896" y="2949315"/>
            <a:ext cx="971700" cy="431100"/>
          </a:xfrm>
          <a:prstGeom prst="straightConnector1">
            <a:avLst/>
          </a:prstGeom>
          <a:noFill/>
          <a:ln cap="flat" cmpd="sng" w="28575">
            <a:solidFill>
              <a:schemeClr val="lt1"/>
            </a:solidFill>
            <a:prstDash val="solid"/>
            <a:miter lim="800000"/>
            <a:headEnd len="sm" w="sm" type="none"/>
            <a:tailEnd len="med" w="med" type="triangle"/>
          </a:ln>
        </p:spPr>
      </p:cxnSp>
      <p:cxnSp>
        <p:nvCxnSpPr>
          <p:cNvPr id="1006" name="Google Shape;1006;p154"/>
          <p:cNvCxnSpPr/>
          <p:nvPr/>
        </p:nvCxnSpPr>
        <p:spPr>
          <a:xfrm flipH="1" rot="10800000">
            <a:off x="4176282" y="3103325"/>
            <a:ext cx="792900" cy="257700"/>
          </a:xfrm>
          <a:prstGeom prst="straightConnector1">
            <a:avLst/>
          </a:prstGeom>
          <a:noFill/>
          <a:ln cap="flat" cmpd="sng" w="28575">
            <a:solidFill>
              <a:schemeClr val="lt1"/>
            </a:solidFill>
            <a:prstDash val="solid"/>
            <a:miter lim="800000"/>
            <a:headEnd len="sm" w="sm" type="none"/>
            <a:tailEnd len="med" w="med" type="triangle"/>
          </a:ln>
        </p:spPr>
      </p:cxnSp>
      <p:cxnSp>
        <p:nvCxnSpPr>
          <p:cNvPr id="1007" name="Google Shape;1007;p154"/>
          <p:cNvCxnSpPr>
            <a:stCxn id="990" idx="7"/>
            <a:endCxn id="1002" idx="3"/>
          </p:cNvCxnSpPr>
          <p:nvPr/>
        </p:nvCxnSpPr>
        <p:spPr>
          <a:xfrm flipH="1" rot="10800000">
            <a:off x="5806154" y="1757595"/>
            <a:ext cx="649500" cy="878400"/>
          </a:xfrm>
          <a:prstGeom prst="straightConnector1">
            <a:avLst/>
          </a:prstGeom>
          <a:noFill/>
          <a:ln cap="flat" cmpd="sng" w="28575">
            <a:solidFill>
              <a:schemeClr val="lt1"/>
            </a:solidFill>
            <a:prstDash val="solid"/>
            <a:miter lim="800000"/>
            <a:headEnd len="sm" w="sm" type="none"/>
            <a:tailEnd len="med" w="med" type="triangle"/>
          </a:ln>
        </p:spPr>
      </p:cxnSp>
      <p:cxnSp>
        <p:nvCxnSpPr>
          <p:cNvPr id="1008" name="Google Shape;1008;p154"/>
          <p:cNvCxnSpPr>
            <a:stCxn id="987" idx="6"/>
          </p:cNvCxnSpPr>
          <p:nvPr/>
        </p:nvCxnSpPr>
        <p:spPr>
          <a:xfrm flipH="1" rot="10800000">
            <a:off x="4363821" y="1420010"/>
            <a:ext cx="1944600" cy="48600"/>
          </a:xfrm>
          <a:prstGeom prst="straightConnector1">
            <a:avLst/>
          </a:prstGeom>
          <a:noFill/>
          <a:ln cap="flat" cmpd="sng" w="28575">
            <a:solidFill>
              <a:schemeClr val="lt1"/>
            </a:solidFill>
            <a:prstDash val="solid"/>
            <a:miter lim="800000"/>
            <a:headEnd len="sm" w="sm" type="none"/>
            <a:tailEnd len="med" w="med" type="triangle"/>
          </a:ln>
        </p:spPr>
      </p:cxnSp>
      <p:cxnSp>
        <p:nvCxnSpPr>
          <p:cNvPr id="1009" name="Google Shape;1009;p154"/>
          <p:cNvCxnSpPr>
            <a:stCxn id="1010" idx="7"/>
            <a:endCxn id="999" idx="3"/>
          </p:cNvCxnSpPr>
          <p:nvPr/>
        </p:nvCxnSpPr>
        <p:spPr>
          <a:xfrm flipH="1" rot="10800000">
            <a:off x="6461231" y="3256465"/>
            <a:ext cx="1000200" cy="705900"/>
          </a:xfrm>
          <a:prstGeom prst="straightConnector1">
            <a:avLst/>
          </a:prstGeom>
          <a:noFill/>
          <a:ln cap="flat" cmpd="sng" w="28575">
            <a:solidFill>
              <a:schemeClr val="lt1"/>
            </a:solidFill>
            <a:prstDash val="solid"/>
            <a:miter lim="800000"/>
            <a:headEnd len="sm" w="sm" type="none"/>
            <a:tailEnd len="med" w="med" type="triangle"/>
          </a:ln>
        </p:spPr>
      </p:cxnSp>
      <p:cxnSp>
        <p:nvCxnSpPr>
          <p:cNvPr id="1011" name="Google Shape;1011;p154"/>
          <p:cNvCxnSpPr>
            <a:endCxn id="1002" idx="5"/>
          </p:cNvCxnSpPr>
          <p:nvPr/>
        </p:nvCxnSpPr>
        <p:spPr>
          <a:xfrm rot="10800000">
            <a:off x="7166934" y="1757496"/>
            <a:ext cx="415800" cy="708900"/>
          </a:xfrm>
          <a:prstGeom prst="straightConnector1">
            <a:avLst/>
          </a:prstGeom>
          <a:noFill/>
          <a:ln cap="flat" cmpd="sng" w="28575">
            <a:solidFill>
              <a:schemeClr val="lt1"/>
            </a:solidFill>
            <a:prstDash val="solid"/>
            <a:miter lim="800000"/>
            <a:headEnd len="med" w="med" type="triangle"/>
            <a:tailEnd len="sm" w="sm" type="none"/>
          </a:ln>
        </p:spPr>
      </p:cxnSp>
      <p:sp>
        <p:nvSpPr>
          <p:cNvPr id="1012" name="Google Shape;1012;p154"/>
          <p:cNvSpPr/>
          <p:nvPr/>
        </p:nvSpPr>
        <p:spPr>
          <a:xfrm>
            <a:off x="7948821" y="2936245"/>
            <a:ext cx="541200" cy="502800"/>
          </a:xfrm>
          <a:prstGeom prst="star5">
            <a:avLst>
              <a:gd fmla="val 19098" name="adj"/>
              <a:gd fmla="val 105146" name="hf"/>
              <a:gd fmla="val 110557" name="vf"/>
            </a:avLst>
          </a:prstGeom>
          <a:solidFill>
            <a:srgbClr val="FFC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3" name="Google Shape;1013;p154"/>
          <p:cNvSpPr txBox="1"/>
          <p:nvPr/>
        </p:nvSpPr>
        <p:spPr>
          <a:xfrm>
            <a:off x="1755367" y="1653962"/>
            <a:ext cx="1211700" cy="30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TRAVEL (start, loc. 0)</a:t>
            </a:r>
            <a:endParaRPr sz="1100"/>
          </a:p>
          <a:p>
            <a:pPr indent="0" lvl="0" marL="0" marR="0" rtl="0" algn="ctr">
              <a:spcBef>
                <a:spcPts val="0"/>
              </a:spcBef>
              <a:spcAft>
                <a:spcPts val="0"/>
              </a:spcAft>
              <a:buNone/>
            </a:pPr>
            <a:r>
              <a:rPr lang="en" sz="1000">
                <a:solidFill>
                  <a:srgbClr val="92D050"/>
                </a:solidFill>
                <a:latin typeface="Roboto"/>
                <a:ea typeface="Roboto"/>
                <a:cs typeface="Roboto"/>
                <a:sym typeface="Roboto"/>
              </a:rPr>
              <a:t>cost = 10</a:t>
            </a:r>
            <a:endParaRPr sz="1100"/>
          </a:p>
        </p:txBody>
      </p:sp>
      <p:sp>
        <p:nvSpPr>
          <p:cNvPr id="1014" name="Google Shape;1014;p154"/>
          <p:cNvSpPr txBox="1"/>
          <p:nvPr/>
        </p:nvSpPr>
        <p:spPr>
          <a:xfrm>
            <a:off x="1784336" y="3330191"/>
            <a:ext cx="1211700" cy="30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TRAVEL (start, loc. 1)</a:t>
            </a:r>
            <a:endParaRPr sz="1100"/>
          </a:p>
          <a:p>
            <a:pPr indent="0" lvl="0" marL="0" marR="0" rtl="0" algn="ctr">
              <a:spcBef>
                <a:spcPts val="0"/>
              </a:spcBef>
              <a:spcAft>
                <a:spcPts val="0"/>
              </a:spcAft>
              <a:buNone/>
            </a:pPr>
            <a:r>
              <a:rPr lang="en" sz="1000">
                <a:solidFill>
                  <a:srgbClr val="92D050"/>
                </a:solidFill>
                <a:latin typeface="Roboto"/>
                <a:ea typeface="Roboto"/>
                <a:cs typeface="Roboto"/>
                <a:sym typeface="Roboto"/>
              </a:rPr>
              <a:t>cost = 5</a:t>
            </a:r>
            <a:endParaRPr sz="1100"/>
          </a:p>
        </p:txBody>
      </p:sp>
      <p:sp>
        <p:nvSpPr>
          <p:cNvPr id="1015" name="Google Shape;1015;p154"/>
          <p:cNvSpPr txBox="1"/>
          <p:nvPr/>
        </p:nvSpPr>
        <p:spPr>
          <a:xfrm>
            <a:off x="4700597" y="1089423"/>
            <a:ext cx="1257600" cy="30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TRAVEL (loc. 0, loc. 3)</a:t>
            </a:r>
            <a:endParaRPr sz="1100"/>
          </a:p>
          <a:p>
            <a:pPr indent="0" lvl="0" marL="0" marR="0" rtl="0" algn="ctr">
              <a:spcBef>
                <a:spcPts val="0"/>
              </a:spcBef>
              <a:spcAft>
                <a:spcPts val="0"/>
              </a:spcAft>
              <a:buNone/>
            </a:pPr>
            <a:r>
              <a:rPr lang="en" sz="1000">
                <a:solidFill>
                  <a:srgbClr val="92D050"/>
                </a:solidFill>
                <a:latin typeface="Roboto"/>
                <a:ea typeface="Roboto"/>
                <a:cs typeface="Roboto"/>
                <a:sym typeface="Roboto"/>
              </a:rPr>
              <a:t>cost = 15</a:t>
            </a:r>
            <a:endParaRPr sz="1100"/>
          </a:p>
        </p:txBody>
      </p:sp>
      <p:cxnSp>
        <p:nvCxnSpPr>
          <p:cNvPr id="1016" name="Google Shape;1016;p154"/>
          <p:cNvCxnSpPr/>
          <p:nvPr/>
        </p:nvCxnSpPr>
        <p:spPr>
          <a:xfrm>
            <a:off x="4216498" y="3774314"/>
            <a:ext cx="1386300" cy="428100"/>
          </a:xfrm>
          <a:prstGeom prst="straightConnector1">
            <a:avLst/>
          </a:prstGeom>
          <a:noFill/>
          <a:ln cap="flat" cmpd="sng" w="28575">
            <a:solidFill>
              <a:schemeClr val="lt1"/>
            </a:solidFill>
            <a:prstDash val="solid"/>
            <a:miter lim="800000"/>
            <a:headEnd len="sm" w="sm" type="none"/>
            <a:tailEnd len="med" w="med" type="triangle"/>
          </a:ln>
        </p:spPr>
      </p:cxnSp>
      <p:sp>
        <p:nvSpPr>
          <p:cNvPr id="1017" name="Google Shape;1017;p154"/>
          <p:cNvSpPr txBox="1"/>
          <p:nvPr/>
        </p:nvSpPr>
        <p:spPr>
          <a:xfrm>
            <a:off x="3334082" y="2237099"/>
            <a:ext cx="1257600" cy="30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TRAVEL (loc. 0, loc. 2)</a:t>
            </a:r>
            <a:endParaRPr sz="1100"/>
          </a:p>
          <a:p>
            <a:pPr indent="0" lvl="0" marL="0" marR="0" rtl="0" algn="ctr">
              <a:spcBef>
                <a:spcPts val="0"/>
              </a:spcBef>
              <a:spcAft>
                <a:spcPts val="0"/>
              </a:spcAft>
              <a:buNone/>
            </a:pPr>
            <a:r>
              <a:rPr lang="en" sz="1000">
                <a:solidFill>
                  <a:srgbClr val="92D050"/>
                </a:solidFill>
                <a:latin typeface="Roboto"/>
                <a:ea typeface="Roboto"/>
                <a:cs typeface="Roboto"/>
                <a:sym typeface="Roboto"/>
              </a:rPr>
              <a:t>cost = 9</a:t>
            </a:r>
            <a:endParaRPr sz="1100"/>
          </a:p>
        </p:txBody>
      </p:sp>
      <p:sp>
        <p:nvSpPr>
          <p:cNvPr id="1018" name="Google Shape;1018;p154"/>
          <p:cNvSpPr txBox="1"/>
          <p:nvPr/>
        </p:nvSpPr>
        <p:spPr>
          <a:xfrm>
            <a:off x="4037873" y="4210274"/>
            <a:ext cx="1257600" cy="30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TRAVEL (loc. 1, loc. 4)</a:t>
            </a:r>
            <a:endParaRPr sz="1100"/>
          </a:p>
          <a:p>
            <a:pPr indent="0" lvl="0" marL="0" marR="0" rtl="0" algn="ctr">
              <a:spcBef>
                <a:spcPts val="0"/>
              </a:spcBef>
              <a:spcAft>
                <a:spcPts val="0"/>
              </a:spcAft>
              <a:buNone/>
            </a:pPr>
            <a:r>
              <a:rPr lang="en" sz="1000">
                <a:solidFill>
                  <a:srgbClr val="92D050"/>
                </a:solidFill>
                <a:latin typeface="Roboto"/>
                <a:ea typeface="Roboto"/>
                <a:cs typeface="Roboto"/>
                <a:sym typeface="Roboto"/>
              </a:rPr>
              <a:t>cost = 3</a:t>
            </a:r>
            <a:endParaRPr sz="1100"/>
          </a:p>
        </p:txBody>
      </p:sp>
      <p:sp>
        <p:nvSpPr>
          <p:cNvPr id="1019" name="Google Shape;1019;p154"/>
          <p:cNvSpPr txBox="1"/>
          <p:nvPr/>
        </p:nvSpPr>
        <p:spPr>
          <a:xfrm>
            <a:off x="6936502" y="3764996"/>
            <a:ext cx="1194900" cy="30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TRAVEL (loc. 4, goal)</a:t>
            </a:r>
            <a:endParaRPr sz="1100"/>
          </a:p>
          <a:p>
            <a:pPr indent="0" lvl="0" marL="0" marR="0" rtl="0" algn="ctr">
              <a:spcBef>
                <a:spcPts val="0"/>
              </a:spcBef>
              <a:spcAft>
                <a:spcPts val="0"/>
              </a:spcAft>
              <a:buNone/>
            </a:pPr>
            <a:r>
              <a:rPr lang="en" sz="1000">
                <a:solidFill>
                  <a:srgbClr val="92D050"/>
                </a:solidFill>
                <a:latin typeface="Roboto"/>
                <a:ea typeface="Roboto"/>
                <a:cs typeface="Roboto"/>
                <a:sym typeface="Roboto"/>
              </a:rPr>
              <a:t>cost = 4</a:t>
            </a:r>
            <a:endParaRPr sz="1100"/>
          </a:p>
        </p:txBody>
      </p:sp>
      <p:sp>
        <p:nvSpPr>
          <p:cNvPr id="1020" name="Google Shape;1020;p154"/>
          <p:cNvSpPr txBox="1"/>
          <p:nvPr/>
        </p:nvSpPr>
        <p:spPr>
          <a:xfrm>
            <a:off x="7427934" y="1803843"/>
            <a:ext cx="1194900" cy="30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TRAVEL (loc. 3, goal)</a:t>
            </a:r>
            <a:endParaRPr sz="1100"/>
          </a:p>
          <a:p>
            <a:pPr indent="0" lvl="0" marL="0" marR="0" rtl="0" algn="ctr">
              <a:spcBef>
                <a:spcPts val="0"/>
              </a:spcBef>
              <a:spcAft>
                <a:spcPts val="0"/>
              </a:spcAft>
              <a:buNone/>
            </a:pPr>
            <a:r>
              <a:rPr lang="en" sz="1000">
                <a:solidFill>
                  <a:srgbClr val="92D050"/>
                </a:solidFill>
                <a:latin typeface="Roboto"/>
                <a:ea typeface="Roboto"/>
                <a:cs typeface="Roboto"/>
                <a:sym typeface="Roboto"/>
              </a:rPr>
              <a:t>cost = 2</a:t>
            </a:r>
            <a:endParaRPr sz="1100"/>
          </a:p>
        </p:txBody>
      </p:sp>
      <p:sp>
        <p:nvSpPr>
          <p:cNvPr id="1021" name="Google Shape;1021;p154"/>
          <p:cNvSpPr/>
          <p:nvPr/>
        </p:nvSpPr>
        <p:spPr>
          <a:xfrm>
            <a:off x="1035340" y="2515937"/>
            <a:ext cx="452100" cy="323700"/>
          </a:xfrm>
          <a:prstGeom prst="rightArrow">
            <a:avLst>
              <a:gd fmla="val 50000" name="adj1"/>
              <a:gd fmla="val 50000" name="adj2"/>
            </a:avLst>
          </a:prstGeom>
          <a:solidFill>
            <a:schemeClr val="accent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022" name="Google Shape;1022;p154"/>
          <p:cNvGrpSpPr/>
          <p:nvPr/>
        </p:nvGrpSpPr>
        <p:grpSpPr>
          <a:xfrm>
            <a:off x="5602674" y="3815060"/>
            <a:ext cx="1005862" cy="1005863"/>
            <a:chOff x="15507358" y="1192039"/>
            <a:chExt cx="2682300" cy="2682300"/>
          </a:xfrm>
        </p:grpSpPr>
        <p:sp>
          <p:nvSpPr>
            <p:cNvPr id="1010" name="Google Shape;1010;p154"/>
            <p:cNvSpPr/>
            <p:nvPr/>
          </p:nvSpPr>
          <p:spPr>
            <a:xfrm>
              <a:off x="15507358" y="1192039"/>
              <a:ext cx="2682300" cy="2682300"/>
            </a:xfrm>
            <a:prstGeom prst="ellipse">
              <a:avLst/>
            </a:prstGeom>
            <a:solidFill>
              <a:srgbClr val="000000"/>
            </a:solidFill>
            <a:ln cap="flat" cmpd="sng" w="28575">
              <a:solidFill>
                <a:schemeClr val="lt1"/>
              </a:solidFill>
              <a:prstDash val="solid"/>
              <a:miter lim="800000"/>
              <a:headEnd len="sm" w="sm" type="none"/>
              <a:tailEnd len="sm" w="sm" type="none"/>
            </a:ln>
          </p:spPr>
          <p:txBody>
            <a:bodyPr anchorCtr="0" anchor="ctr" bIns="27000" lIns="27000" spcFirstLastPara="1" rIns="27000" wrap="square" tIns="27000">
              <a:noAutofit/>
            </a:bodyPr>
            <a:lstStyle/>
            <a:p>
              <a:pPr indent="0" lvl="0" marL="0" marR="0" rtl="0" algn="ctr">
                <a:lnSpc>
                  <a:spcPct val="150000"/>
                </a:lnSpc>
                <a:spcBef>
                  <a:spcPts val="0"/>
                </a:spcBef>
                <a:spcAft>
                  <a:spcPts val="0"/>
                </a:spcAft>
                <a:buNone/>
              </a:pPr>
              <a:r>
                <a:t/>
              </a:r>
              <a:endParaRPr sz="900">
                <a:solidFill>
                  <a:schemeClr val="lt1"/>
                </a:solidFill>
                <a:latin typeface="Roboto"/>
                <a:ea typeface="Roboto"/>
                <a:cs typeface="Roboto"/>
                <a:sym typeface="Roboto"/>
              </a:endParaRPr>
            </a:p>
          </p:txBody>
        </p:sp>
        <p:sp>
          <p:nvSpPr>
            <p:cNvPr id="1023" name="Google Shape;1023;p154"/>
            <p:cNvSpPr txBox="1"/>
            <p:nvPr/>
          </p:nvSpPr>
          <p:spPr>
            <a:xfrm>
              <a:off x="15675080" y="2259559"/>
              <a:ext cx="2346900" cy="5472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None/>
              </a:pPr>
              <a:r>
                <a:rPr lang="en" sz="1000">
                  <a:solidFill>
                    <a:schemeClr val="lt1"/>
                  </a:solidFill>
                  <a:latin typeface="Roboto"/>
                  <a:ea typeface="Roboto"/>
                  <a:cs typeface="Roboto"/>
                  <a:sym typeface="Roboto"/>
                </a:rPr>
                <a:t>AT (Location 4)</a:t>
              </a:r>
              <a:endParaRPr sz="1100"/>
            </a:p>
          </p:txBody>
        </p:sp>
      </p:grpSp>
      <p:cxnSp>
        <p:nvCxnSpPr>
          <p:cNvPr id="1024" name="Google Shape;1024;p154"/>
          <p:cNvCxnSpPr>
            <a:stCxn id="990" idx="6"/>
            <a:endCxn id="999" idx="2"/>
          </p:cNvCxnSpPr>
          <p:nvPr/>
        </p:nvCxnSpPr>
        <p:spPr>
          <a:xfrm flipH="1" rot="10800000">
            <a:off x="5953460" y="2900721"/>
            <a:ext cx="1360800" cy="90900"/>
          </a:xfrm>
          <a:prstGeom prst="straightConnector1">
            <a:avLst/>
          </a:prstGeom>
          <a:noFill/>
          <a:ln cap="flat" cmpd="sng" w="28575">
            <a:solidFill>
              <a:schemeClr val="lt1"/>
            </a:solidFill>
            <a:prstDash val="solid"/>
            <a:miter lim="800000"/>
            <a:headEnd len="sm" w="sm" type="none"/>
            <a:tailEnd len="med" w="med" type="triangle"/>
          </a:ln>
        </p:spPr>
      </p:cxnSp>
      <p:sp>
        <p:nvSpPr>
          <p:cNvPr id="1025" name="Google Shape;1025;p154"/>
          <p:cNvSpPr txBox="1"/>
          <p:nvPr/>
        </p:nvSpPr>
        <p:spPr>
          <a:xfrm>
            <a:off x="4186111" y="2849268"/>
            <a:ext cx="580800" cy="30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TRAVEL …</a:t>
            </a:r>
            <a:endParaRPr sz="1000">
              <a:solidFill>
                <a:schemeClr val="lt1"/>
              </a:solidFill>
              <a:latin typeface="Roboto"/>
              <a:ea typeface="Roboto"/>
              <a:cs typeface="Roboto"/>
              <a:sym typeface="Roboto"/>
            </a:endParaRPr>
          </a:p>
          <a:p>
            <a:pPr indent="0" lvl="0" marL="0" marR="0" rtl="0" algn="ctr">
              <a:spcBef>
                <a:spcPts val="0"/>
              </a:spcBef>
              <a:spcAft>
                <a:spcPts val="0"/>
              </a:spcAft>
              <a:buNone/>
            </a:pPr>
            <a:r>
              <a:rPr lang="en" sz="1000">
                <a:solidFill>
                  <a:srgbClr val="92D050"/>
                </a:solidFill>
                <a:latin typeface="Roboto"/>
                <a:ea typeface="Roboto"/>
                <a:cs typeface="Roboto"/>
                <a:sym typeface="Roboto"/>
              </a:rPr>
              <a:t>cost…</a:t>
            </a:r>
            <a:endParaRPr sz="1000">
              <a:solidFill>
                <a:srgbClr val="92D050"/>
              </a:solidFill>
              <a:latin typeface="Roboto"/>
              <a:ea typeface="Roboto"/>
              <a:cs typeface="Roboto"/>
              <a:sym typeface="Roboto"/>
            </a:endParaRPr>
          </a:p>
        </p:txBody>
      </p:sp>
      <p:sp>
        <p:nvSpPr>
          <p:cNvPr id="1026" name="Google Shape;1026;p154"/>
          <p:cNvSpPr txBox="1"/>
          <p:nvPr/>
        </p:nvSpPr>
        <p:spPr>
          <a:xfrm>
            <a:off x="5514688" y="1937930"/>
            <a:ext cx="580800" cy="30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TRAVEL …</a:t>
            </a:r>
            <a:endParaRPr sz="1000">
              <a:solidFill>
                <a:schemeClr val="lt1"/>
              </a:solidFill>
              <a:latin typeface="Roboto"/>
              <a:ea typeface="Roboto"/>
              <a:cs typeface="Roboto"/>
              <a:sym typeface="Roboto"/>
            </a:endParaRPr>
          </a:p>
          <a:p>
            <a:pPr indent="0" lvl="0" marL="0" marR="0" rtl="0" algn="ctr">
              <a:spcBef>
                <a:spcPts val="0"/>
              </a:spcBef>
              <a:spcAft>
                <a:spcPts val="0"/>
              </a:spcAft>
              <a:buNone/>
            </a:pPr>
            <a:r>
              <a:rPr lang="en" sz="1000">
                <a:solidFill>
                  <a:srgbClr val="92D050"/>
                </a:solidFill>
                <a:latin typeface="Roboto"/>
                <a:ea typeface="Roboto"/>
                <a:cs typeface="Roboto"/>
                <a:sym typeface="Roboto"/>
              </a:rPr>
              <a:t>cost…</a:t>
            </a:r>
            <a:endParaRPr sz="1000">
              <a:solidFill>
                <a:srgbClr val="92D050"/>
              </a:solidFill>
              <a:latin typeface="Roboto"/>
              <a:ea typeface="Roboto"/>
              <a:cs typeface="Roboto"/>
              <a:sym typeface="Roboto"/>
            </a:endParaRPr>
          </a:p>
        </p:txBody>
      </p:sp>
      <p:sp>
        <p:nvSpPr>
          <p:cNvPr id="1027" name="Google Shape;1027;p154"/>
          <p:cNvSpPr txBox="1"/>
          <p:nvPr/>
        </p:nvSpPr>
        <p:spPr>
          <a:xfrm>
            <a:off x="6343483" y="2562478"/>
            <a:ext cx="580800" cy="30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TRAVEL …</a:t>
            </a:r>
            <a:endParaRPr sz="1000">
              <a:solidFill>
                <a:schemeClr val="lt1"/>
              </a:solidFill>
              <a:latin typeface="Roboto"/>
              <a:ea typeface="Roboto"/>
              <a:cs typeface="Roboto"/>
              <a:sym typeface="Roboto"/>
            </a:endParaRPr>
          </a:p>
          <a:p>
            <a:pPr indent="0" lvl="0" marL="0" marR="0" rtl="0" algn="ctr">
              <a:spcBef>
                <a:spcPts val="0"/>
              </a:spcBef>
              <a:spcAft>
                <a:spcPts val="0"/>
              </a:spcAft>
              <a:buNone/>
            </a:pPr>
            <a:r>
              <a:rPr lang="en" sz="1000">
                <a:solidFill>
                  <a:srgbClr val="92D050"/>
                </a:solidFill>
                <a:latin typeface="Roboto"/>
                <a:ea typeface="Roboto"/>
                <a:cs typeface="Roboto"/>
                <a:sym typeface="Roboto"/>
              </a:rPr>
              <a:t>cost…</a:t>
            </a:r>
            <a:endParaRPr sz="1000">
              <a:solidFill>
                <a:srgbClr val="92D050"/>
              </a:solidFill>
              <a:latin typeface="Roboto"/>
              <a:ea typeface="Roboto"/>
              <a:cs typeface="Roboto"/>
              <a:sym typeface="Roboto"/>
            </a:endParaRPr>
          </a:p>
        </p:txBody>
      </p:sp>
      <p:sp>
        <p:nvSpPr>
          <p:cNvPr id="1028" name="Google Shape;1028;p154"/>
          <p:cNvSpPr txBox="1"/>
          <p:nvPr/>
        </p:nvSpPr>
        <p:spPr>
          <a:xfrm>
            <a:off x="6253271" y="3207185"/>
            <a:ext cx="580800" cy="30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TRAVEL …</a:t>
            </a:r>
            <a:endParaRPr sz="1000">
              <a:solidFill>
                <a:schemeClr val="lt1"/>
              </a:solidFill>
              <a:latin typeface="Roboto"/>
              <a:ea typeface="Roboto"/>
              <a:cs typeface="Roboto"/>
              <a:sym typeface="Roboto"/>
            </a:endParaRPr>
          </a:p>
          <a:p>
            <a:pPr indent="0" lvl="0" marL="0" marR="0" rtl="0" algn="ctr">
              <a:spcBef>
                <a:spcPts val="0"/>
              </a:spcBef>
              <a:spcAft>
                <a:spcPts val="0"/>
              </a:spcAft>
              <a:buNone/>
            </a:pPr>
            <a:r>
              <a:rPr lang="en" sz="1000">
                <a:solidFill>
                  <a:srgbClr val="92D050"/>
                </a:solidFill>
                <a:latin typeface="Roboto"/>
                <a:ea typeface="Roboto"/>
                <a:cs typeface="Roboto"/>
                <a:sym typeface="Roboto"/>
              </a:rPr>
              <a:t>cost…</a:t>
            </a:r>
            <a:endParaRPr sz="1000">
              <a:solidFill>
                <a:srgbClr val="92D050"/>
              </a:solidFill>
              <a:latin typeface="Roboto"/>
              <a:ea typeface="Roboto"/>
              <a:cs typeface="Roboto"/>
              <a:sym typeface="Roboto"/>
            </a:endParaRPr>
          </a:p>
        </p:txBody>
      </p:sp>
      <p:sp>
        <p:nvSpPr>
          <p:cNvPr id="1029" name="Google Shape;1029;p154"/>
          <p:cNvSpPr txBox="1"/>
          <p:nvPr/>
        </p:nvSpPr>
        <p:spPr>
          <a:xfrm>
            <a:off x="490231" y="324256"/>
            <a:ext cx="2578500" cy="904800"/>
          </a:xfrm>
          <a:prstGeom prst="rect">
            <a:avLst/>
          </a:prstGeom>
          <a:noFill/>
          <a:ln>
            <a:noFill/>
          </a:ln>
        </p:spPr>
        <p:txBody>
          <a:bodyPr anchorCtr="0" anchor="t" bIns="34275" lIns="34275" spcFirstLastPara="1" rIns="34275" wrap="square" tIns="34275">
            <a:noAutofit/>
          </a:bodyPr>
          <a:lstStyle/>
          <a:p>
            <a:pPr indent="0" lvl="0" marL="0" marR="0" rtl="0" algn="l">
              <a:lnSpc>
                <a:spcPct val="90000"/>
              </a:lnSpc>
              <a:spcBef>
                <a:spcPts val="0"/>
              </a:spcBef>
              <a:spcAft>
                <a:spcPts val="0"/>
              </a:spcAft>
              <a:buNone/>
            </a:pPr>
            <a:r>
              <a:rPr lang="en" sz="3700">
                <a:solidFill>
                  <a:schemeClr val="lt1"/>
                </a:solidFill>
                <a:latin typeface="Roboto"/>
                <a:ea typeface="Roboto"/>
                <a:cs typeface="Roboto"/>
                <a:sym typeface="Roboto"/>
              </a:rPr>
              <a:t>Search</a:t>
            </a:r>
            <a:endParaRPr sz="1100"/>
          </a:p>
          <a:p>
            <a:pPr indent="0" lvl="0" marL="0" marR="0" rtl="0" algn="l">
              <a:lnSpc>
                <a:spcPct val="90000"/>
              </a:lnSpc>
              <a:spcBef>
                <a:spcPts val="0"/>
              </a:spcBef>
              <a:spcAft>
                <a:spcPts val="0"/>
              </a:spcAft>
              <a:buNone/>
            </a:pPr>
            <a:r>
              <a:rPr lang="en" sz="2000">
                <a:solidFill>
                  <a:schemeClr val="lt1"/>
                </a:solidFill>
                <a:latin typeface="Roboto"/>
                <a:ea typeface="Roboto"/>
                <a:cs typeface="Roboto"/>
                <a:sym typeface="Roboto"/>
              </a:rPr>
              <a:t>For Navigation</a:t>
            </a:r>
            <a:endParaRPr sz="2000">
              <a:solidFill>
                <a:schemeClr val="lt1"/>
              </a:solidFill>
              <a:latin typeface="Roboto"/>
              <a:ea typeface="Roboto"/>
              <a:cs typeface="Roboto"/>
              <a:sym typeface="Roboto"/>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cxnSp>
        <p:nvCxnSpPr>
          <p:cNvPr id="1034" name="Google Shape;1034;p155"/>
          <p:cNvCxnSpPr/>
          <p:nvPr/>
        </p:nvCxnSpPr>
        <p:spPr>
          <a:xfrm>
            <a:off x="4203142" y="1817093"/>
            <a:ext cx="878400" cy="811800"/>
          </a:xfrm>
          <a:prstGeom prst="straightConnector1">
            <a:avLst/>
          </a:prstGeom>
          <a:noFill/>
          <a:ln cap="flat" cmpd="sng" w="28575">
            <a:solidFill>
              <a:schemeClr val="lt1"/>
            </a:solidFill>
            <a:prstDash val="solid"/>
            <a:miter lim="800000"/>
            <a:headEnd len="sm" w="sm" type="none"/>
            <a:tailEnd len="med" w="med" type="triangle"/>
          </a:ln>
        </p:spPr>
      </p:cxnSp>
      <p:sp>
        <p:nvSpPr>
          <p:cNvPr id="1035" name="Google Shape;1035;p155"/>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SzPts val="800"/>
              <a:buFont typeface="Roboto"/>
              <a:buNone/>
            </a:pPr>
            <a:fld id="{00000000-1234-1234-1234-123412341234}" type="slidenum">
              <a:rPr lang="en">
                <a:solidFill>
                  <a:srgbClr val="FFFFFF"/>
                </a:solidFill>
              </a:rPr>
              <a:t>‹#›</a:t>
            </a:fld>
            <a:endParaRPr>
              <a:solidFill>
                <a:srgbClr val="FFFFFF"/>
              </a:solidFill>
            </a:endParaRPr>
          </a:p>
        </p:txBody>
      </p:sp>
      <p:cxnSp>
        <p:nvCxnSpPr>
          <p:cNvPr id="1036" name="Google Shape;1036;p155"/>
          <p:cNvCxnSpPr/>
          <p:nvPr/>
        </p:nvCxnSpPr>
        <p:spPr>
          <a:xfrm>
            <a:off x="5677886" y="3452486"/>
            <a:ext cx="187800" cy="409800"/>
          </a:xfrm>
          <a:prstGeom prst="straightConnector1">
            <a:avLst/>
          </a:prstGeom>
          <a:noFill/>
          <a:ln cap="flat" cmpd="sng" w="28575">
            <a:solidFill>
              <a:schemeClr val="lt1"/>
            </a:solidFill>
            <a:prstDash val="solid"/>
            <a:miter lim="800000"/>
            <a:headEnd len="sm" w="sm" type="none"/>
            <a:tailEnd len="med" w="med" type="triangle"/>
          </a:ln>
        </p:spPr>
      </p:cxnSp>
      <p:grpSp>
        <p:nvGrpSpPr>
          <p:cNvPr id="1037" name="Google Shape;1037;p155"/>
          <p:cNvGrpSpPr/>
          <p:nvPr/>
        </p:nvGrpSpPr>
        <p:grpSpPr>
          <a:xfrm>
            <a:off x="3357958" y="965679"/>
            <a:ext cx="1005863" cy="1005862"/>
            <a:chOff x="15507358" y="1192039"/>
            <a:chExt cx="2682300" cy="2682300"/>
          </a:xfrm>
        </p:grpSpPr>
        <p:sp>
          <p:nvSpPr>
            <p:cNvPr id="1038" name="Google Shape;1038;p155"/>
            <p:cNvSpPr/>
            <p:nvPr/>
          </p:nvSpPr>
          <p:spPr>
            <a:xfrm>
              <a:off x="15507358" y="1192039"/>
              <a:ext cx="2682300" cy="2682300"/>
            </a:xfrm>
            <a:prstGeom prst="ellipse">
              <a:avLst/>
            </a:prstGeom>
            <a:solidFill>
              <a:srgbClr val="000000"/>
            </a:solidFill>
            <a:ln cap="flat" cmpd="sng" w="28575">
              <a:solidFill>
                <a:schemeClr val="lt1"/>
              </a:solidFill>
              <a:prstDash val="solid"/>
              <a:miter lim="800000"/>
              <a:headEnd len="sm" w="sm" type="none"/>
              <a:tailEnd len="sm" w="sm" type="none"/>
            </a:ln>
          </p:spPr>
          <p:txBody>
            <a:bodyPr anchorCtr="0" anchor="ctr" bIns="27000" lIns="27000" spcFirstLastPara="1" rIns="27000" wrap="square" tIns="27000">
              <a:noAutofit/>
            </a:bodyPr>
            <a:lstStyle/>
            <a:p>
              <a:pPr indent="0" lvl="0" marL="0" marR="0" rtl="0" algn="ctr">
                <a:lnSpc>
                  <a:spcPct val="150000"/>
                </a:lnSpc>
                <a:spcBef>
                  <a:spcPts val="0"/>
                </a:spcBef>
                <a:spcAft>
                  <a:spcPts val="0"/>
                </a:spcAft>
                <a:buNone/>
              </a:pPr>
              <a:r>
                <a:t/>
              </a:r>
              <a:endParaRPr sz="900">
                <a:solidFill>
                  <a:schemeClr val="lt1"/>
                </a:solidFill>
                <a:latin typeface="Roboto"/>
                <a:ea typeface="Roboto"/>
                <a:cs typeface="Roboto"/>
                <a:sym typeface="Roboto"/>
              </a:endParaRPr>
            </a:p>
          </p:txBody>
        </p:sp>
        <p:sp>
          <p:nvSpPr>
            <p:cNvPr id="1039" name="Google Shape;1039;p155"/>
            <p:cNvSpPr txBox="1"/>
            <p:nvPr/>
          </p:nvSpPr>
          <p:spPr>
            <a:xfrm>
              <a:off x="15675081" y="2259559"/>
              <a:ext cx="2346900" cy="5472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None/>
              </a:pPr>
              <a:r>
                <a:rPr lang="en" sz="1000">
                  <a:solidFill>
                    <a:schemeClr val="lt1"/>
                  </a:solidFill>
                  <a:latin typeface="Roboto"/>
                  <a:ea typeface="Roboto"/>
                  <a:cs typeface="Roboto"/>
                  <a:sym typeface="Roboto"/>
                </a:rPr>
                <a:t>AT (Location 0)</a:t>
              </a:r>
              <a:endParaRPr sz="1100"/>
            </a:p>
          </p:txBody>
        </p:sp>
      </p:grpSp>
      <p:grpSp>
        <p:nvGrpSpPr>
          <p:cNvPr id="1040" name="Google Shape;1040;p155"/>
          <p:cNvGrpSpPr/>
          <p:nvPr/>
        </p:nvGrpSpPr>
        <p:grpSpPr>
          <a:xfrm>
            <a:off x="7314217" y="2397848"/>
            <a:ext cx="1005863" cy="1005862"/>
            <a:chOff x="15507358" y="1192039"/>
            <a:chExt cx="2682300" cy="2682300"/>
          </a:xfrm>
        </p:grpSpPr>
        <p:sp>
          <p:nvSpPr>
            <p:cNvPr id="1041" name="Google Shape;1041;p155"/>
            <p:cNvSpPr/>
            <p:nvPr/>
          </p:nvSpPr>
          <p:spPr>
            <a:xfrm>
              <a:off x="15507358" y="1192039"/>
              <a:ext cx="2682300" cy="2682300"/>
            </a:xfrm>
            <a:prstGeom prst="ellipse">
              <a:avLst/>
            </a:prstGeom>
            <a:solidFill>
              <a:srgbClr val="000000"/>
            </a:solidFill>
            <a:ln cap="flat" cmpd="sng" w="38100">
              <a:solidFill>
                <a:srgbClr val="FF0000"/>
              </a:solidFill>
              <a:prstDash val="solid"/>
              <a:miter lim="800000"/>
              <a:headEnd len="sm" w="sm" type="none"/>
              <a:tailEnd len="sm" w="sm" type="none"/>
            </a:ln>
          </p:spPr>
          <p:txBody>
            <a:bodyPr anchorCtr="0" anchor="ctr" bIns="27000" lIns="27000" spcFirstLastPara="1" rIns="27000" wrap="square" tIns="27000">
              <a:noAutofit/>
            </a:bodyPr>
            <a:lstStyle/>
            <a:p>
              <a:pPr indent="0" lvl="0" marL="0" marR="0" rtl="0" algn="ctr">
                <a:lnSpc>
                  <a:spcPct val="150000"/>
                </a:lnSpc>
                <a:spcBef>
                  <a:spcPts val="0"/>
                </a:spcBef>
                <a:spcAft>
                  <a:spcPts val="0"/>
                </a:spcAft>
                <a:buNone/>
              </a:pPr>
              <a:r>
                <a:t/>
              </a:r>
              <a:endParaRPr sz="900">
                <a:solidFill>
                  <a:schemeClr val="lt1"/>
                </a:solidFill>
                <a:latin typeface="Roboto"/>
                <a:ea typeface="Roboto"/>
                <a:cs typeface="Roboto"/>
                <a:sym typeface="Roboto"/>
              </a:endParaRPr>
            </a:p>
          </p:txBody>
        </p:sp>
        <p:sp>
          <p:nvSpPr>
            <p:cNvPr id="1042" name="Google Shape;1042;p155"/>
            <p:cNvSpPr txBox="1"/>
            <p:nvPr/>
          </p:nvSpPr>
          <p:spPr>
            <a:xfrm>
              <a:off x="16146364" y="2259559"/>
              <a:ext cx="1404300" cy="5472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None/>
              </a:pPr>
              <a:r>
                <a:rPr lang="en" sz="1000">
                  <a:solidFill>
                    <a:schemeClr val="lt1"/>
                  </a:solidFill>
                  <a:latin typeface="Roboto"/>
                  <a:ea typeface="Roboto"/>
                  <a:cs typeface="Roboto"/>
                  <a:sym typeface="Roboto"/>
                </a:rPr>
                <a:t>AT (goal)</a:t>
              </a:r>
              <a:endParaRPr sz="1100"/>
            </a:p>
          </p:txBody>
        </p:sp>
      </p:grpSp>
      <p:grpSp>
        <p:nvGrpSpPr>
          <p:cNvPr id="1043" name="Google Shape;1043;p155"/>
          <p:cNvGrpSpPr/>
          <p:nvPr/>
        </p:nvGrpSpPr>
        <p:grpSpPr>
          <a:xfrm>
            <a:off x="6308377" y="898939"/>
            <a:ext cx="1005863" cy="1005863"/>
            <a:chOff x="15507358" y="1192039"/>
            <a:chExt cx="2682300" cy="2682300"/>
          </a:xfrm>
        </p:grpSpPr>
        <p:sp>
          <p:nvSpPr>
            <p:cNvPr id="1044" name="Google Shape;1044;p155"/>
            <p:cNvSpPr/>
            <p:nvPr/>
          </p:nvSpPr>
          <p:spPr>
            <a:xfrm>
              <a:off x="15507358" y="1192039"/>
              <a:ext cx="2682300" cy="2682300"/>
            </a:xfrm>
            <a:prstGeom prst="ellipse">
              <a:avLst/>
            </a:prstGeom>
            <a:solidFill>
              <a:srgbClr val="000000"/>
            </a:solidFill>
            <a:ln cap="flat" cmpd="sng" w="28575">
              <a:solidFill>
                <a:schemeClr val="lt1"/>
              </a:solidFill>
              <a:prstDash val="solid"/>
              <a:miter lim="800000"/>
              <a:headEnd len="sm" w="sm" type="none"/>
              <a:tailEnd len="sm" w="sm" type="none"/>
            </a:ln>
          </p:spPr>
          <p:txBody>
            <a:bodyPr anchorCtr="0" anchor="ctr" bIns="27000" lIns="27000" spcFirstLastPara="1" rIns="27000" wrap="square" tIns="27000">
              <a:noAutofit/>
            </a:bodyPr>
            <a:lstStyle/>
            <a:p>
              <a:pPr indent="0" lvl="0" marL="0" marR="0" rtl="0" algn="ctr">
                <a:lnSpc>
                  <a:spcPct val="150000"/>
                </a:lnSpc>
                <a:spcBef>
                  <a:spcPts val="0"/>
                </a:spcBef>
                <a:spcAft>
                  <a:spcPts val="0"/>
                </a:spcAft>
                <a:buNone/>
              </a:pPr>
              <a:r>
                <a:t/>
              </a:r>
              <a:endParaRPr sz="900">
                <a:solidFill>
                  <a:schemeClr val="lt1"/>
                </a:solidFill>
                <a:latin typeface="Roboto"/>
                <a:ea typeface="Roboto"/>
                <a:cs typeface="Roboto"/>
                <a:sym typeface="Roboto"/>
              </a:endParaRPr>
            </a:p>
          </p:txBody>
        </p:sp>
        <p:sp>
          <p:nvSpPr>
            <p:cNvPr id="1045" name="Google Shape;1045;p155"/>
            <p:cNvSpPr txBox="1"/>
            <p:nvPr/>
          </p:nvSpPr>
          <p:spPr>
            <a:xfrm>
              <a:off x="15675081" y="2259559"/>
              <a:ext cx="2346900" cy="5472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None/>
              </a:pPr>
              <a:r>
                <a:rPr lang="en" sz="1000">
                  <a:solidFill>
                    <a:schemeClr val="lt1"/>
                  </a:solidFill>
                  <a:latin typeface="Roboto"/>
                  <a:ea typeface="Roboto"/>
                  <a:cs typeface="Roboto"/>
                  <a:sym typeface="Roboto"/>
                </a:rPr>
                <a:t>AT (Location 3)</a:t>
              </a:r>
              <a:endParaRPr sz="1100"/>
            </a:p>
          </p:txBody>
        </p:sp>
      </p:grpSp>
      <p:cxnSp>
        <p:nvCxnSpPr>
          <p:cNvPr id="1046" name="Google Shape;1046;p155"/>
          <p:cNvCxnSpPr>
            <a:stCxn id="1047" idx="7"/>
          </p:cNvCxnSpPr>
          <p:nvPr/>
        </p:nvCxnSpPr>
        <p:spPr>
          <a:xfrm flipH="1" rot="10800000">
            <a:off x="2222817" y="1693902"/>
            <a:ext cx="1135200" cy="596400"/>
          </a:xfrm>
          <a:prstGeom prst="straightConnector1">
            <a:avLst/>
          </a:prstGeom>
          <a:noFill/>
          <a:ln cap="flat" cmpd="sng" w="28575">
            <a:solidFill>
              <a:schemeClr val="lt1"/>
            </a:solidFill>
            <a:prstDash val="solid"/>
            <a:miter lim="800000"/>
            <a:headEnd len="sm" w="sm" type="none"/>
            <a:tailEnd len="med" w="med" type="triangle"/>
          </a:ln>
        </p:spPr>
      </p:cxnSp>
      <p:cxnSp>
        <p:nvCxnSpPr>
          <p:cNvPr id="1048" name="Google Shape;1048;p155"/>
          <p:cNvCxnSpPr/>
          <p:nvPr/>
        </p:nvCxnSpPr>
        <p:spPr>
          <a:xfrm>
            <a:off x="2292896" y="2949315"/>
            <a:ext cx="971700" cy="431100"/>
          </a:xfrm>
          <a:prstGeom prst="straightConnector1">
            <a:avLst/>
          </a:prstGeom>
          <a:noFill/>
          <a:ln cap="flat" cmpd="sng" w="38100">
            <a:solidFill>
              <a:srgbClr val="FF0000"/>
            </a:solidFill>
            <a:prstDash val="solid"/>
            <a:miter lim="800000"/>
            <a:headEnd len="sm" w="sm" type="none"/>
            <a:tailEnd len="med" w="med" type="triangle"/>
          </a:ln>
        </p:spPr>
      </p:cxnSp>
      <p:cxnSp>
        <p:nvCxnSpPr>
          <p:cNvPr id="1049" name="Google Shape;1049;p155"/>
          <p:cNvCxnSpPr/>
          <p:nvPr/>
        </p:nvCxnSpPr>
        <p:spPr>
          <a:xfrm flipH="1" rot="10800000">
            <a:off x="4176282" y="3103325"/>
            <a:ext cx="792900" cy="257700"/>
          </a:xfrm>
          <a:prstGeom prst="straightConnector1">
            <a:avLst/>
          </a:prstGeom>
          <a:noFill/>
          <a:ln cap="flat" cmpd="sng" w="38100">
            <a:solidFill>
              <a:srgbClr val="FF0000"/>
            </a:solidFill>
            <a:prstDash val="solid"/>
            <a:miter lim="800000"/>
            <a:headEnd len="sm" w="sm" type="none"/>
            <a:tailEnd len="med" w="med" type="triangle"/>
          </a:ln>
        </p:spPr>
      </p:cxnSp>
      <p:cxnSp>
        <p:nvCxnSpPr>
          <p:cNvPr id="1050" name="Google Shape;1050;p155"/>
          <p:cNvCxnSpPr>
            <a:stCxn id="1051" idx="7"/>
            <a:endCxn id="1044" idx="3"/>
          </p:cNvCxnSpPr>
          <p:nvPr/>
        </p:nvCxnSpPr>
        <p:spPr>
          <a:xfrm flipH="1" rot="10800000">
            <a:off x="5806154" y="1757595"/>
            <a:ext cx="649500" cy="878400"/>
          </a:xfrm>
          <a:prstGeom prst="straightConnector1">
            <a:avLst/>
          </a:prstGeom>
          <a:noFill/>
          <a:ln cap="flat" cmpd="sng" w="28575">
            <a:solidFill>
              <a:schemeClr val="lt1"/>
            </a:solidFill>
            <a:prstDash val="solid"/>
            <a:miter lim="800000"/>
            <a:headEnd len="sm" w="sm" type="none"/>
            <a:tailEnd len="med" w="med" type="triangle"/>
          </a:ln>
        </p:spPr>
      </p:cxnSp>
      <p:cxnSp>
        <p:nvCxnSpPr>
          <p:cNvPr id="1052" name="Google Shape;1052;p155"/>
          <p:cNvCxnSpPr>
            <a:stCxn id="1038" idx="6"/>
          </p:cNvCxnSpPr>
          <p:nvPr/>
        </p:nvCxnSpPr>
        <p:spPr>
          <a:xfrm flipH="1" rot="10800000">
            <a:off x="4363821" y="1420010"/>
            <a:ext cx="1944600" cy="48600"/>
          </a:xfrm>
          <a:prstGeom prst="straightConnector1">
            <a:avLst/>
          </a:prstGeom>
          <a:noFill/>
          <a:ln cap="flat" cmpd="sng" w="28575">
            <a:solidFill>
              <a:schemeClr val="lt1"/>
            </a:solidFill>
            <a:prstDash val="solid"/>
            <a:miter lim="800000"/>
            <a:headEnd len="sm" w="sm" type="none"/>
            <a:tailEnd len="med" w="med" type="triangle"/>
          </a:ln>
        </p:spPr>
      </p:cxnSp>
      <p:cxnSp>
        <p:nvCxnSpPr>
          <p:cNvPr id="1053" name="Google Shape;1053;p155"/>
          <p:cNvCxnSpPr>
            <a:stCxn id="1054" idx="7"/>
            <a:endCxn id="1041" idx="3"/>
          </p:cNvCxnSpPr>
          <p:nvPr/>
        </p:nvCxnSpPr>
        <p:spPr>
          <a:xfrm flipH="1" rot="10800000">
            <a:off x="6461231" y="3256465"/>
            <a:ext cx="1000200" cy="705900"/>
          </a:xfrm>
          <a:prstGeom prst="straightConnector1">
            <a:avLst/>
          </a:prstGeom>
          <a:noFill/>
          <a:ln cap="flat" cmpd="sng" w="28575">
            <a:solidFill>
              <a:schemeClr val="lt1"/>
            </a:solidFill>
            <a:prstDash val="solid"/>
            <a:miter lim="800000"/>
            <a:headEnd len="sm" w="sm" type="none"/>
            <a:tailEnd len="med" w="med" type="triangle"/>
          </a:ln>
        </p:spPr>
      </p:cxnSp>
      <p:cxnSp>
        <p:nvCxnSpPr>
          <p:cNvPr id="1055" name="Google Shape;1055;p155"/>
          <p:cNvCxnSpPr>
            <a:endCxn id="1044" idx="5"/>
          </p:cNvCxnSpPr>
          <p:nvPr/>
        </p:nvCxnSpPr>
        <p:spPr>
          <a:xfrm rot="10800000">
            <a:off x="7166934" y="1757496"/>
            <a:ext cx="415800" cy="708900"/>
          </a:xfrm>
          <a:prstGeom prst="straightConnector1">
            <a:avLst/>
          </a:prstGeom>
          <a:noFill/>
          <a:ln cap="flat" cmpd="sng" w="28575">
            <a:solidFill>
              <a:schemeClr val="lt1"/>
            </a:solidFill>
            <a:prstDash val="solid"/>
            <a:miter lim="800000"/>
            <a:headEnd len="med" w="med" type="triangle"/>
            <a:tailEnd len="sm" w="sm" type="none"/>
          </a:ln>
        </p:spPr>
      </p:cxnSp>
      <p:sp>
        <p:nvSpPr>
          <p:cNvPr id="1056" name="Google Shape;1056;p155"/>
          <p:cNvSpPr/>
          <p:nvPr/>
        </p:nvSpPr>
        <p:spPr>
          <a:xfrm>
            <a:off x="7948821" y="2936245"/>
            <a:ext cx="541200" cy="502800"/>
          </a:xfrm>
          <a:prstGeom prst="star5">
            <a:avLst>
              <a:gd fmla="val 19098" name="adj"/>
              <a:gd fmla="val 105146" name="hf"/>
              <a:gd fmla="val 110557" name="vf"/>
            </a:avLst>
          </a:prstGeom>
          <a:solidFill>
            <a:srgbClr val="FFC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7" name="Google Shape;1057;p155"/>
          <p:cNvSpPr txBox="1"/>
          <p:nvPr/>
        </p:nvSpPr>
        <p:spPr>
          <a:xfrm>
            <a:off x="1755367" y="1653962"/>
            <a:ext cx="1211700" cy="30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TRAVEL (start, loc. 0)</a:t>
            </a:r>
            <a:endParaRPr sz="1100"/>
          </a:p>
          <a:p>
            <a:pPr indent="0" lvl="0" marL="0" marR="0" rtl="0" algn="ctr">
              <a:spcBef>
                <a:spcPts val="0"/>
              </a:spcBef>
              <a:spcAft>
                <a:spcPts val="0"/>
              </a:spcAft>
              <a:buNone/>
            </a:pPr>
            <a:r>
              <a:rPr lang="en" sz="1000">
                <a:solidFill>
                  <a:srgbClr val="92D050"/>
                </a:solidFill>
                <a:latin typeface="Roboto"/>
                <a:ea typeface="Roboto"/>
                <a:cs typeface="Roboto"/>
                <a:sym typeface="Roboto"/>
              </a:rPr>
              <a:t>cost = 10</a:t>
            </a:r>
            <a:endParaRPr sz="1100"/>
          </a:p>
        </p:txBody>
      </p:sp>
      <p:sp>
        <p:nvSpPr>
          <p:cNvPr id="1058" name="Google Shape;1058;p155"/>
          <p:cNvSpPr txBox="1"/>
          <p:nvPr/>
        </p:nvSpPr>
        <p:spPr>
          <a:xfrm>
            <a:off x="1784336" y="3330191"/>
            <a:ext cx="1211700" cy="30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TRAVEL (start, loc. 1)</a:t>
            </a:r>
            <a:endParaRPr sz="1100"/>
          </a:p>
          <a:p>
            <a:pPr indent="0" lvl="0" marL="0" marR="0" rtl="0" algn="ctr">
              <a:spcBef>
                <a:spcPts val="0"/>
              </a:spcBef>
              <a:spcAft>
                <a:spcPts val="0"/>
              </a:spcAft>
              <a:buNone/>
            </a:pPr>
            <a:r>
              <a:rPr lang="en" sz="1000">
                <a:solidFill>
                  <a:srgbClr val="92D050"/>
                </a:solidFill>
                <a:latin typeface="Roboto"/>
                <a:ea typeface="Roboto"/>
                <a:cs typeface="Roboto"/>
                <a:sym typeface="Roboto"/>
              </a:rPr>
              <a:t>cost = 5</a:t>
            </a:r>
            <a:endParaRPr sz="1100"/>
          </a:p>
        </p:txBody>
      </p:sp>
      <p:sp>
        <p:nvSpPr>
          <p:cNvPr id="1059" name="Google Shape;1059;p155"/>
          <p:cNvSpPr txBox="1"/>
          <p:nvPr/>
        </p:nvSpPr>
        <p:spPr>
          <a:xfrm>
            <a:off x="4700597" y="1089423"/>
            <a:ext cx="1257600" cy="30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TRAVEL (loc. 0, loc. 3)</a:t>
            </a:r>
            <a:endParaRPr sz="1100"/>
          </a:p>
          <a:p>
            <a:pPr indent="0" lvl="0" marL="0" marR="0" rtl="0" algn="ctr">
              <a:spcBef>
                <a:spcPts val="0"/>
              </a:spcBef>
              <a:spcAft>
                <a:spcPts val="0"/>
              </a:spcAft>
              <a:buNone/>
            </a:pPr>
            <a:r>
              <a:rPr lang="en" sz="1000">
                <a:solidFill>
                  <a:srgbClr val="92D050"/>
                </a:solidFill>
                <a:latin typeface="Roboto"/>
                <a:ea typeface="Roboto"/>
                <a:cs typeface="Roboto"/>
                <a:sym typeface="Roboto"/>
              </a:rPr>
              <a:t>cost = 15</a:t>
            </a:r>
            <a:endParaRPr sz="1100"/>
          </a:p>
        </p:txBody>
      </p:sp>
      <p:cxnSp>
        <p:nvCxnSpPr>
          <p:cNvPr id="1060" name="Google Shape;1060;p155"/>
          <p:cNvCxnSpPr/>
          <p:nvPr/>
        </p:nvCxnSpPr>
        <p:spPr>
          <a:xfrm>
            <a:off x="4216498" y="3774314"/>
            <a:ext cx="1386300" cy="428100"/>
          </a:xfrm>
          <a:prstGeom prst="straightConnector1">
            <a:avLst/>
          </a:prstGeom>
          <a:noFill/>
          <a:ln cap="flat" cmpd="sng" w="28575">
            <a:solidFill>
              <a:schemeClr val="lt1"/>
            </a:solidFill>
            <a:prstDash val="solid"/>
            <a:miter lim="800000"/>
            <a:headEnd len="sm" w="sm" type="none"/>
            <a:tailEnd len="med" w="med" type="triangle"/>
          </a:ln>
        </p:spPr>
      </p:cxnSp>
      <p:sp>
        <p:nvSpPr>
          <p:cNvPr id="1061" name="Google Shape;1061;p155"/>
          <p:cNvSpPr txBox="1"/>
          <p:nvPr/>
        </p:nvSpPr>
        <p:spPr>
          <a:xfrm>
            <a:off x="3334082" y="2237099"/>
            <a:ext cx="1257600" cy="30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TRAVEL (loc. 0, loc. 2)</a:t>
            </a:r>
            <a:endParaRPr sz="1100"/>
          </a:p>
          <a:p>
            <a:pPr indent="0" lvl="0" marL="0" marR="0" rtl="0" algn="ctr">
              <a:spcBef>
                <a:spcPts val="0"/>
              </a:spcBef>
              <a:spcAft>
                <a:spcPts val="0"/>
              </a:spcAft>
              <a:buNone/>
            </a:pPr>
            <a:r>
              <a:rPr lang="en" sz="1000">
                <a:solidFill>
                  <a:srgbClr val="92D050"/>
                </a:solidFill>
                <a:latin typeface="Roboto"/>
                <a:ea typeface="Roboto"/>
                <a:cs typeface="Roboto"/>
                <a:sym typeface="Roboto"/>
              </a:rPr>
              <a:t>cost = 9</a:t>
            </a:r>
            <a:endParaRPr sz="1100"/>
          </a:p>
        </p:txBody>
      </p:sp>
      <p:sp>
        <p:nvSpPr>
          <p:cNvPr id="1062" name="Google Shape;1062;p155"/>
          <p:cNvSpPr txBox="1"/>
          <p:nvPr/>
        </p:nvSpPr>
        <p:spPr>
          <a:xfrm>
            <a:off x="4037873" y="4210274"/>
            <a:ext cx="1257600" cy="30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TRAVEL (loc. 1, loc. 4)</a:t>
            </a:r>
            <a:endParaRPr sz="1100"/>
          </a:p>
          <a:p>
            <a:pPr indent="0" lvl="0" marL="0" marR="0" rtl="0" algn="ctr">
              <a:spcBef>
                <a:spcPts val="0"/>
              </a:spcBef>
              <a:spcAft>
                <a:spcPts val="0"/>
              </a:spcAft>
              <a:buNone/>
            </a:pPr>
            <a:r>
              <a:rPr lang="en" sz="1000">
                <a:solidFill>
                  <a:srgbClr val="92D050"/>
                </a:solidFill>
                <a:latin typeface="Roboto"/>
                <a:ea typeface="Roboto"/>
                <a:cs typeface="Roboto"/>
                <a:sym typeface="Roboto"/>
              </a:rPr>
              <a:t>cost = 3</a:t>
            </a:r>
            <a:endParaRPr sz="1100"/>
          </a:p>
        </p:txBody>
      </p:sp>
      <p:sp>
        <p:nvSpPr>
          <p:cNvPr id="1063" name="Google Shape;1063;p155"/>
          <p:cNvSpPr txBox="1"/>
          <p:nvPr/>
        </p:nvSpPr>
        <p:spPr>
          <a:xfrm>
            <a:off x="6936502" y="3764996"/>
            <a:ext cx="1194900" cy="30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TRAVEL (loc. 4, goal)</a:t>
            </a:r>
            <a:endParaRPr sz="1100"/>
          </a:p>
          <a:p>
            <a:pPr indent="0" lvl="0" marL="0" marR="0" rtl="0" algn="ctr">
              <a:spcBef>
                <a:spcPts val="0"/>
              </a:spcBef>
              <a:spcAft>
                <a:spcPts val="0"/>
              </a:spcAft>
              <a:buNone/>
            </a:pPr>
            <a:r>
              <a:rPr lang="en" sz="1000">
                <a:solidFill>
                  <a:srgbClr val="92D050"/>
                </a:solidFill>
                <a:latin typeface="Roboto"/>
                <a:ea typeface="Roboto"/>
                <a:cs typeface="Roboto"/>
                <a:sym typeface="Roboto"/>
              </a:rPr>
              <a:t>cost = 4</a:t>
            </a:r>
            <a:endParaRPr sz="1100"/>
          </a:p>
        </p:txBody>
      </p:sp>
      <p:sp>
        <p:nvSpPr>
          <p:cNvPr id="1064" name="Google Shape;1064;p155"/>
          <p:cNvSpPr txBox="1"/>
          <p:nvPr/>
        </p:nvSpPr>
        <p:spPr>
          <a:xfrm>
            <a:off x="7427934" y="1803843"/>
            <a:ext cx="1194900" cy="30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TRAVEL (loc. 3, goal)</a:t>
            </a:r>
            <a:endParaRPr sz="1100"/>
          </a:p>
          <a:p>
            <a:pPr indent="0" lvl="0" marL="0" marR="0" rtl="0" algn="ctr">
              <a:spcBef>
                <a:spcPts val="0"/>
              </a:spcBef>
              <a:spcAft>
                <a:spcPts val="0"/>
              </a:spcAft>
              <a:buNone/>
            </a:pPr>
            <a:r>
              <a:rPr lang="en" sz="1000">
                <a:solidFill>
                  <a:srgbClr val="92D050"/>
                </a:solidFill>
                <a:latin typeface="Roboto"/>
                <a:ea typeface="Roboto"/>
                <a:cs typeface="Roboto"/>
                <a:sym typeface="Roboto"/>
              </a:rPr>
              <a:t>cost = 2</a:t>
            </a:r>
            <a:endParaRPr sz="1100"/>
          </a:p>
        </p:txBody>
      </p:sp>
      <p:grpSp>
        <p:nvGrpSpPr>
          <p:cNvPr id="1065" name="Google Shape;1065;p155"/>
          <p:cNvGrpSpPr/>
          <p:nvPr/>
        </p:nvGrpSpPr>
        <p:grpSpPr>
          <a:xfrm>
            <a:off x="5602674" y="3815060"/>
            <a:ext cx="1005862" cy="1005863"/>
            <a:chOff x="15507358" y="1192039"/>
            <a:chExt cx="2682300" cy="2682300"/>
          </a:xfrm>
        </p:grpSpPr>
        <p:sp>
          <p:nvSpPr>
            <p:cNvPr id="1054" name="Google Shape;1054;p155"/>
            <p:cNvSpPr/>
            <p:nvPr/>
          </p:nvSpPr>
          <p:spPr>
            <a:xfrm>
              <a:off x="15507358" y="1192039"/>
              <a:ext cx="2682300" cy="2682300"/>
            </a:xfrm>
            <a:prstGeom prst="ellipse">
              <a:avLst/>
            </a:prstGeom>
            <a:solidFill>
              <a:srgbClr val="000000"/>
            </a:solidFill>
            <a:ln cap="flat" cmpd="sng" w="28575">
              <a:solidFill>
                <a:schemeClr val="lt1"/>
              </a:solidFill>
              <a:prstDash val="solid"/>
              <a:miter lim="800000"/>
              <a:headEnd len="sm" w="sm" type="none"/>
              <a:tailEnd len="sm" w="sm" type="none"/>
            </a:ln>
          </p:spPr>
          <p:txBody>
            <a:bodyPr anchorCtr="0" anchor="ctr" bIns="27000" lIns="27000" spcFirstLastPara="1" rIns="27000" wrap="square" tIns="27000">
              <a:noAutofit/>
            </a:bodyPr>
            <a:lstStyle/>
            <a:p>
              <a:pPr indent="0" lvl="0" marL="0" marR="0" rtl="0" algn="ctr">
                <a:lnSpc>
                  <a:spcPct val="150000"/>
                </a:lnSpc>
                <a:spcBef>
                  <a:spcPts val="0"/>
                </a:spcBef>
                <a:spcAft>
                  <a:spcPts val="0"/>
                </a:spcAft>
                <a:buNone/>
              </a:pPr>
              <a:r>
                <a:t/>
              </a:r>
              <a:endParaRPr sz="900">
                <a:solidFill>
                  <a:schemeClr val="lt1"/>
                </a:solidFill>
                <a:latin typeface="Roboto"/>
                <a:ea typeface="Roboto"/>
                <a:cs typeface="Roboto"/>
                <a:sym typeface="Roboto"/>
              </a:endParaRPr>
            </a:p>
          </p:txBody>
        </p:sp>
        <p:sp>
          <p:nvSpPr>
            <p:cNvPr id="1066" name="Google Shape;1066;p155"/>
            <p:cNvSpPr txBox="1"/>
            <p:nvPr/>
          </p:nvSpPr>
          <p:spPr>
            <a:xfrm>
              <a:off x="15675080" y="2259559"/>
              <a:ext cx="2346900" cy="5472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None/>
              </a:pPr>
              <a:r>
                <a:rPr lang="en" sz="1000">
                  <a:solidFill>
                    <a:schemeClr val="lt1"/>
                  </a:solidFill>
                  <a:latin typeface="Roboto"/>
                  <a:ea typeface="Roboto"/>
                  <a:cs typeface="Roboto"/>
                  <a:sym typeface="Roboto"/>
                </a:rPr>
                <a:t>AT (Location 4)</a:t>
              </a:r>
              <a:endParaRPr sz="1100"/>
            </a:p>
          </p:txBody>
        </p:sp>
      </p:grpSp>
      <p:cxnSp>
        <p:nvCxnSpPr>
          <p:cNvPr id="1067" name="Google Shape;1067;p155"/>
          <p:cNvCxnSpPr>
            <a:stCxn id="1051" idx="6"/>
            <a:endCxn id="1041" idx="2"/>
          </p:cNvCxnSpPr>
          <p:nvPr/>
        </p:nvCxnSpPr>
        <p:spPr>
          <a:xfrm flipH="1" rot="10800000">
            <a:off x="5953460" y="2900721"/>
            <a:ext cx="1360800" cy="90900"/>
          </a:xfrm>
          <a:prstGeom prst="straightConnector1">
            <a:avLst/>
          </a:prstGeom>
          <a:noFill/>
          <a:ln cap="flat" cmpd="sng" w="38100">
            <a:solidFill>
              <a:srgbClr val="FF0000"/>
            </a:solidFill>
            <a:prstDash val="solid"/>
            <a:miter lim="800000"/>
            <a:headEnd len="sm" w="sm" type="none"/>
            <a:tailEnd len="med" w="med" type="triangle"/>
          </a:ln>
        </p:spPr>
      </p:cxnSp>
      <p:sp>
        <p:nvSpPr>
          <p:cNvPr id="1068" name="Google Shape;1068;p155"/>
          <p:cNvSpPr txBox="1"/>
          <p:nvPr/>
        </p:nvSpPr>
        <p:spPr>
          <a:xfrm>
            <a:off x="4186111" y="2849268"/>
            <a:ext cx="580800" cy="30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TRAVEL …</a:t>
            </a:r>
            <a:endParaRPr sz="1000">
              <a:solidFill>
                <a:schemeClr val="lt1"/>
              </a:solidFill>
              <a:latin typeface="Roboto"/>
              <a:ea typeface="Roboto"/>
              <a:cs typeface="Roboto"/>
              <a:sym typeface="Roboto"/>
            </a:endParaRPr>
          </a:p>
          <a:p>
            <a:pPr indent="0" lvl="0" marL="0" marR="0" rtl="0" algn="ctr">
              <a:spcBef>
                <a:spcPts val="0"/>
              </a:spcBef>
              <a:spcAft>
                <a:spcPts val="0"/>
              </a:spcAft>
              <a:buNone/>
            </a:pPr>
            <a:r>
              <a:rPr lang="en" sz="1000">
                <a:solidFill>
                  <a:srgbClr val="92D050"/>
                </a:solidFill>
                <a:latin typeface="Roboto"/>
                <a:ea typeface="Roboto"/>
                <a:cs typeface="Roboto"/>
                <a:sym typeface="Roboto"/>
              </a:rPr>
              <a:t>cost…</a:t>
            </a:r>
            <a:endParaRPr sz="1000">
              <a:solidFill>
                <a:srgbClr val="92D050"/>
              </a:solidFill>
              <a:latin typeface="Roboto"/>
              <a:ea typeface="Roboto"/>
              <a:cs typeface="Roboto"/>
              <a:sym typeface="Roboto"/>
            </a:endParaRPr>
          </a:p>
        </p:txBody>
      </p:sp>
      <p:sp>
        <p:nvSpPr>
          <p:cNvPr id="1069" name="Google Shape;1069;p155"/>
          <p:cNvSpPr txBox="1"/>
          <p:nvPr/>
        </p:nvSpPr>
        <p:spPr>
          <a:xfrm>
            <a:off x="5514688" y="1937930"/>
            <a:ext cx="580800" cy="30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TRAVEL …</a:t>
            </a:r>
            <a:endParaRPr sz="1000">
              <a:solidFill>
                <a:schemeClr val="lt1"/>
              </a:solidFill>
              <a:latin typeface="Roboto"/>
              <a:ea typeface="Roboto"/>
              <a:cs typeface="Roboto"/>
              <a:sym typeface="Roboto"/>
            </a:endParaRPr>
          </a:p>
          <a:p>
            <a:pPr indent="0" lvl="0" marL="0" marR="0" rtl="0" algn="ctr">
              <a:spcBef>
                <a:spcPts val="0"/>
              </a:spcBef>
              <a:spcAft>
                <a:spcPts val="0"/>
              </a:spcAft>
              <a:buNone/>
            </a:pPr>
            <a:r>
              <a:rPr lang="en" sz="1000">
                <a:solidFill>
                  <a:srgbClr val="92D050"/>
                </a:solidFill>
                <a:latin typeface="Roboto"/>
                <a:ea typeface="Roboto"/>
                <a:cs typeface="Roboto"/>
                <a:sym typeface="Roboto"/>
              </a:rPr>
              <a:t>cost…</a:t>
            </a:r>
            <a:endParaRPr sz="1000">
              <a:solidFill>
                <a:srgbClr val="92D050"/>
              </a:solidFill>
              <a:latin typeface="Roboto"/>
              <a:ea typeface="Roboto"/>
              <a:cs typeface="Roboto"/>
              <a:sym typeface="Roboto"/>
            </a:endParaRPr>
          </a:p>
        </p:txBody>
      </p:sp>
      <p:sp>
        <p:nvSpPr>
          <p:cNvPr id="1070" name="Google Shape;1070;p155"/>
          <p:cNvSpPr txBox="1"/>
          <p:nvPr/>
        </p:nvSpPr>
        <p:spPr>
          <a:xfrm>
            <a:off x="6343483" y="2562478"/>
            <a:ext cx="580800" cy="30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TRAVEL …</a:t>
            </a:r>
            <a:endParaRPr sz="1000">
              <a:solidFill>
                <a:schemeClr val="lt1"/>
              </a:solidFill>
              <a:latin typeface="Roboto"/>
              <a:ea typeface="Roboto"/>
              <a:cs typeface="Roboto"/>
              <a:sym typeface="Roboto"/>
            </a:endParaRPr>
          </a:p>
          <a:p>
            <a:pPr indent="0" lvl="0" marL="0" marR="0" rtl="0" algn="ctr">
              <a:spcBef>
                <a:spcPts val="0"/>
              </a:spcBef>
              <a:spcAft>
                <a:spcPts val="0"/>
              </a:spcAft>
              <a:buNone/>
            </a:pPr>
            <a:r>
              <a:rPr lang="en" sz="1000">
                <a:solidFill>
                  <a:srgbClr val="92D050"/>
                </a:solidFill>
                <a:latin typeface="Roboto"/>
                <a:ea typeface="Roboto"/>
                <a:cs typeface="Roboto"/>
                <a:sym typeface="Roboto"/>
              </a:rPr>
              <a:t>cost…</a:t>
            </a:r>
            <a:endParaRPr sz="1000">
              <a:solidFill>
                <a:srgbClr val="92D050"/>
              </a:solidFill>
              <a:latin typeface="Roboto"/>
              <a:ea typeface="Roboto"/>
              <a:cs typeface="Roboto"/>
              <a:sym typeface="Roboto"/>
            </a:endParaRPr>
          </a:p>
        </p:txBody>
      </p:sp>
      <p:sp>
        <p:nvSpPr>
          <p:cNvPr id="1071" name="Google Shape;1071;p155"/>
          <p:cNvSpPr txBox="1"/>
          <p:nvPr/>
        </p:nvSpPr>
        <p:spPr>
          <a:xfrm>
            <a:off x="6253271" y="3207185"/>
            <a:ext cx="580800" cy="30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TRAVEL …</a:t>
            </a:r>
            <a:endParaRPr sz="1000">
              <a:solidFill>
                <a:schemeClr val="lt1"/>
              </a:solidFill>
              <a:latin typeface="Roboto"/>
              <a:ea typeface="Roboto"/>
              <a:cs typeface="Roboto"/>
              <a:sym typeface="Roboto"/>
            </a:endParaRPr>
          </a:p>
          <a:p>
            <a:pPr indent="0" lvl="0" marL="0" marR="0" rtl="0" algn="ctr">
              <a:spcBef>
                <a:spcPts val="0"/>
              </a:spcBef>
              <a:spcAft>
                <a:spcPts val="0"/>
              </a:spcAft>
              <a:buNone/>
            </a:pPr>
            <a:r>
              <a:rPr lang="en" sz="1000">
                <a:solidFill>
                  <a:srgbClr val="92D050"/>
                </a:solidFill>
                <a:latin typeface="Roboto"/>
                <a:ea typeface="Roboto"/>
                <a:cs typeface="Roboto"/>
                <a:sym typeface="Roboto"/>
              </a:rPr>
              <a:t>cost…</a:t>
            </a:r>
            <a:endParaRPr sz="1000">
              <a:solidFill>
                <a:srgbClr val="92D050"/>
              </a:solidFill>
              <a:latin typeface="Roboto"/>
              <a:ea typeface="Roboto"/>
              <a:cs typeface="Roboto"/>
              <a:sym typeface="Roboto"/>
            </a:endParaRPr>
          </a:p>
        </p:txBody>
      </p:sp>
      <p:sp>
        <p:nvSpPr>
          <p:cNvPr id="1072" name="Google Shape;1072;p155"/>
          <p:cNvSpPr txBox="1"/>
          <p:nvPr/>
        </p:nvSpPr>
        <p:spPr>
          <a:xfrm>
            <a:off x="490231" y="324256"/>
            <a:ext cx="2578500" cy="904800"/>
          </a:xfrm>
          <a:prstGeom prst="rect">
            <a:avLst/>
          </a:prstGeom>
          <a:noFill/>
          <a:ln>
            <a:noFill/>
          </a:ln>
        </p:spPr>
        <p:txBody>
          <a:bodyPr anchorCtr="0" anchor="t" bIns="34275" lIns="34275" spcFirstLastPara="1" rIns="34275" wrap="square" tIns="34275">
            <a:noAutofit/>
          </a:bodyPr>
          <a:lstStyle/>
          <a:p>
            <a:pPr indent="0" lvl="0" marL="0" marR="0" rtl="0" algn="l">
              <a:lnSpc>
                <a:spcPct val="90000"/>
              </a:lnSpc>
              <a:spcBef>
                <a:spcPts val="0"/>
              </a:spcBef>
              <a:spcAft>
                <a:spcPts val="0"/>
              </a:spcAft>
              <a:buNone/>
            </a:pPr>
            <a:r>
              <a:rPr lang="en" sz="3700">
                <a:solidFill>
                  <a:schemeClr val="lt1"/>
                </a:solidFill>
                <a:latin typeface="Roboto"/>
                <a:ea typeface="Roboto"/>
                <a:cs typeface="Roboto"/>
                <a:sym typeface="Roboto"/>
              </a:rPr>
              <a:t>Search</a:t>
            </a:r>
            <a:endParaRPr sz="1100"/>
          </a:p>
          <a:p>
            <a:pPr indent="0" lvl="0" marL="0" marR="0" rtl="0" algn="l">
              <a:lnSpc>
                <a:spcPct val="90000"/>
              </a:lnSpc>
              <a:spcBef>
                <a:spcPts val="0"/>
              </a:spcBef>
              <a:spcAft>
                <a:spcPts val="0"/>
              </a:spcAft>
              <a:buNone/>
            </a:pPr>
            <a:r>
              <a:rPr lang="en" sz="2000">
                <a:solidFill>
                  <a:schemeClr val="lt1"/>
                </a:solidFill>
                <a:latin typeface="Roboto"/>
                <a:ea typeface="Roboto"/>
                <a:cs typeface="Roboto"/>
                <a:sym typeface="Roboto"/>
              </a:rPr>
              <a:t>For Navigation</a:t>
            </a:r>
            <a:endParaRPr sz="2000">
              <a:solidFill>
                <a:schemeClr val="lt1"/>
              </a:solidFill>
              <a:latin typeface="Roboto"/>
              <a:ea typeface="Roboto"/>
              <a:cs typeface="Roboto"/>
              <a:sym typeface="Roboto"/>
            </a:endParaRPr>
          </a:p>
        </p:txBody>
      </p:sp>
      <p:grpSp>
        <p:nvGrpSpPr>
          <p:cNvPr id="1073" name="Google Shape;1073;p155"/>
          <p:cNvGrpSpPr/>
          <p:nvPr/>
        </p:nvGrpSpPr>
        <p:grpSpPr>
          <a:xfrm>
            <a:off x="4947597" y="2488690"/>
            <a:ext cx="1005863" cy="1005863"/>
            <a:chOff x="15448942" y="1721082"/>
            <a:chExt cx="2682300" cy="2682300"/>
          </a:xfrm>
        </p:grpSpPr>
        <p:sp>
          <p:nvSpPr>
            <p:cNvPr id="1051" name="Google Shape;1051;p155"/>
            <p:cNvSpPr/>
            <p:nvPr/>
          </p:nvSpPr>
          <p:spPr>
            <a:xfrm>
              <a:off x="15448942" y="1721082"/>
              <a:ext cx="2682300" cy="2682300"/>
            </a:xfrm>
            <a:prstGeom prst="ellipse">
              <a:avLst/>
            </a:prstGeom>
            <a:solidFill>
              <a:srgbClr val="000000"/>
            </a:solidFill>
            <a:ln cap="flat" cmpd="sng" w="38100">
              <a:solidFill>
                <a:srgbClr val="FF0000"/>
              </a:solidFill>
              <a:prstDash val="solid"/>
              <a:miter lim="800000"/>
              <a:headEnd len="sm" w="sm" type="none"/>
              <a:tailEnd len="sm" w="sm" type="none"/>
            </a:ln>
          </p:spPr>
          <p:txBody>
            <a:bodyPr anchorCtr="0" anchor="ctr" bIns="27000" lIns="27000" spcFirstLastPara="1" rIns="27000" wrap="square" tIns="27000">
              <a:noAutofit/>
            </a:bodyPr>
            <a:lstStyle/>
            <a:p>
              <a:pPr indent="0" lvl="0" marL="0" marR="0" rtl="0" algn="ctr">
                <a:lnSpc>
                  <a:spcPct val="150000"/>
                </a:lnSpc>
                <a:spcBef>
                  <a:spcPts val="0"/>
                </a:spcBef>
                <a:spcAft>
                  <a:spcPts val="0"/>
                </a:spcAft>
                <a:buNone/>
              </a:pPr>
              <a:r>
                <a:t/>
              </a:r>
              <a:endParaRPr sz="900">
                <a:solidFill>
                  <a:schemeClr val="lt1"/>
                </a:solidFill>
                <a:latin typeface="Roboto"/>
                <a:ea typeface="Roboto"/>
                <a:cs typeface="Roboto"/>
                <a:sym typeface="Roboto"/>
              </a:endParaRPr>
            </a:p>
          </p:txBody>
        </p:sp>
        <p:sp>
          <p:nvSpPr>
            <p:cNvPr id="1074" name="Google Shape;1074;p155"/>
            <p:cNvSpPr txBox="1"/>
            <p:nvPr/>
          </p:nvSpPr>
          <p:spPr>
            <a:xfrm>
              <a:off x="15695566" y="2788602"/>
              <a:ext cx="2247300" cy="5472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None/>
              </a:pPr>
              <a:r>
                <a:rPr lang="en" sz="1000">
                  <a:solidFill>
                    <a:schemeClr val="lt1"/>
                  </a:solidFill>
                  <a:latin typeface="Roboto"/>
                  <a:ea typeface="Roboto"/>
                  <a:cs typeface="Roboto"/>
                  <a:sym typeface="Roboto"/>
                </a:rPr>
                <a:t>AT (location 2)</a:t>
              </a:r>
              <a:endParaRPr sz="1100"/>
            </a:p>
          </p:txBody>
        </p:sp>
      </p:grpSp>
      <p:grpSp>
        <p:nvGrpSpPr>
          <p:cNvPr id="1075" name="Google Shape;1075;p155"/>
          <p:cNvGrpSpPr/>
          <p:nvPr/>
        </p:nvGrpSpPr>
        <p:grpSpPr>
          <a:xfrm>
            <a:off x="1364260" y="2142997"/>
            <a:ext cx="1005863" cy="1005863"/>
            <a:chOff x="15507358" y="1192039"/>
            <a:chExt cx="2682300" cy="2682300"/>
          </a:xfrm>
        </p:grpSpPr>
        <p:sp>
          <p:nvSpPr>
            <p:cNvPr id="1047" name="Google Shape;1047;p155"/>
            <p:cNvSpPr/>
            <p:nvPr/>
          </p:nvSpPr>
          <p:spPr>
            <a:xfrm>
              <a:off x="15507358" y="1192039"/>
              <a:ext cx="2682300" cy="2682300"/>
            </a:xfrm>
            <a:prstGeom prst="ellipse">
              <a:avLst/>
            </a:prstGeom>
            <a:solidFill>
              <a:srgbClr val="000000"/>
            </a:solidFill>
            <a:ln cap="flat" cmpd="sng" w="38100">
              <a:solidFill>
                <a:srgbClr val="FF0000"/>
              </a:solidFill>
              <a:prstDash val="solid"/>
              <a:miter lim="800000"/>
              <a:headEnd len="sm" w="sm" type="none"/>
              <a:tailEnd len="sm" w="sm" type="none"/>
            </a:ln>
          </p:spPr>
          <p:txBody>
            <a:bodyPr anchorCtr="0" anchor="ctr" bIns="27000" lIns="27000" spcFirstLastPara="1" rIns="27000" wrap="square" tIns="27000">
              <a:noAutofit/>
            </a:bodyPr>
            <a:lstStyle/>
            <a:p>
              <a:pPr indent="0" lvl="0" marL="0" marR="0" rtl="0" algn="ctr">
                <a:lnSpc>
                  <a:spcPct val="150000"/>
                </a:lnSpc>
                <a:spcBef>
                  <a:spcPts val="0"/>
                </a:spcBef>
                <a:spcAft>
                  <a:spcPts val="0"/>
                </a:spcAft>
                <a:buNone/>
              </a:pPr>
              <a:r>
                <a:t/>
              </a:r>
              <a:endParaRPr sz="900">
                <a:solidFill>
                  <a:schemeClr val="lt1"/>
                </a:solidFill>
                <a:latin typeface="Roboto"/>
                <a:ea typeface="Roboto"/>
                <a:cs typeface="Roboto"/>
                <a:sym typeface="Roboto"/>
              </a:endParaRPr>
            </a:p>
          </p:txBody>
        </p:sp>
        <p:sp>
          <p:nvSpPr>
            <p:cNvPr id="1076" name="Google Shape;1076;p155"/>
            <p:cNvSpPr txBox="1"/>
            <p:nvPr/>
          </p:nvSpPr>
          <p:spPr>
            <a:xfrm>
              <a:off x="16111108" y="2259559"/>
              <a:ext cx="1474800" cy="5472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None/>
              </a:pPr>
              <a:r>
                <a:rPr lang="en" sz="1000">
                  <a:solidFill>
                    <a:schemeClr val="lt1"/>
                  </a:solidFill>
                  <a:latin typeface="Roboto"/>
                  <a:ea typeface="Roboto"/>
                  <a:cs typeface="Roboto"/>
                  <a:sym typeface="Roboto"/>
                </a:rPr>
                <a:t>AT (Start)</a:t>
              </a:r>
              <a:endParaRPr sz="1100"/>
            </a:p>
          </p:txBody>
        </p:sp>
      </p:grpSp>
      <p:grpSp>
        <p:nvGrpSpPr>
          <p:cNvPr id="1077" name="Google Shape;1077;p155"/>
          <p:cNvGrpSpPr/>
          <p:nvPr/>
        </p:nvGrpSpPr>
        <p:grpSpPr>
          <a:xfrm>
            <a:off x="3233704" y="3083456"/>
            <a:ext cx="1005862" cy="1005862"/>
            <a:chOff x="15507358" y="1192039"/>
            <a:chExt cx="2682300" cy="2682300"/>
          </a:xfrm>
        </p:grpSpPr>
        <p:sp>
          <p:nvSpPr>
            <p:cNvPr id="1078" name="Google Shape;1078;p155"/>
            <p:cNvSpPr/>
            <p:nvPr/>
          </p:nvSpPr>
          <p:spPr>
            <a:xfrm>
              <a:off x="15507358" y="1192039"/>
              <a:ext cx="2682300" cy="2682300"/>
            </a:xfrm>
            <a:prstGeom prst="ellipse">
              <a:avLst/>
            </a:prstGeom>
            <a:solidFill>
              <a:srgbClr val="000000"/>
            </a:solidFill>
            <a:ln cap="flat" cmpd="sng" w="38100">
              <a:solidFill>
                <a:srgbClr val="FF0000"/>
              </a:solidFill>
              <a:prstDash val="solid"/>
              <a:miter lim="800000"/>
              <a:headEnd len="sm" w="sm" type="none"/>
              <a:tailEnd len="sm" w="sm" type="none"/>
            </a:ln>
          </p:spPr>
          <p:txBody>
            <a:bodyPr anchorCtr="0" anchor="ctr" bIns="27000" lIns="27000" spcFirstLastPara="1" rIns="27000" wrap="square" tIns="27000">
              <a:noAutofit/>
            </a:bodyPr>
            <a:lstStyle/>
            <a:p>
              <a:pPr indent="0" lvl="0" marL="0" marR="0" rtl="0" algn="ctr">
                <a:lnSpc>
                  <a:spcPct val="150000"/>
                </a:lnSpc>
                <a:spcBef>
                  <a:spcPts val="0"/>
                </a:spcBef>
                <a:spcAft>
                  <a:spcPts val="0"/>
                </a:spcAft>
                <a:buNone/>
              </a:pPr>
              <a:r>
                <a:t/>
              </a:r>
              <a:endParaRPr sz="900">
                <a:solidFill>
                  <a:schemeClr val="lt1"/>
                </a:solidFill>
                <a:latin typeface="Roboto"/>
                <a:ea typeface="Roboto"/>
                <a:cs typeface="Roboto"/>
                <a:sym typeface="Roboto"/>
              </a:endParaRPr>
            </a:p>
          </p:txBody>
        </p:sp>
        <p:sp>
          <p:nvSpPr>
            <p:cNvPr id="1079" name="Google Shape;1079;p155"/>
            <p:cNvSpPr txBox="1"/>
            <p:nvPr/>
          </p:nvSpPr>
          <p:spPr>
            <a:xfrm>
              <a:off x="15649941" y="2259559"/>
              <a:ext cx="2346900" cy="5472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None/>
              </a:pPr>
              <a:r>
                <a:rPr lang="en" sz="1000">
                  <a:solidFill>
                    <a:schemeClr val="lt1"/>
                  </a:solidFill>
                  <a:latin typeface="Roboto"/>
                  <a:ea typeface="Roboto"/>
                  <a:cs typeface="Roboto"/>
                  <a:sym typeface="Roboto"/>
                </a:rPr>
                <a:t>AT (Location 1)</a:t>
              </a:r>
              <a:endParaRPr sz="1100"/>
            </a:p>
          </p:txBody>
        </p:sp>
      </p:grpSp>
      <p:sp>
        <p:nvSpPr>
          <p:cNvPr id="1080" name="Google Shape;1080;p155"/>
          <p:cNvSpPr/>
          <p:nvPr/>
        </p:nvSpPr>
        <p:spPr>
          <a:xfrm>
            <a:off x="1035340" y="2515937"/>
            <a:ext cx="452100" cy="323700"/>
          </a:xfrm>
          <a:prstGeom prst="rightArrow">
            <a:avLst>
              <a:gd fmla="val 50000" name="adj1"/>
              <a:gd fmla="val 50000" name="adj2"/>
            </a:avLst>
          </a:prstGeom>
          <a:solidFill>
            <a:schemeClr val="accent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4" name="Shape 1084"/>
        <p:cNvGrpSpPr/>
        <p:nvPr/>
      </p:nvGrpSpPr>
      <p:grpSpPr>
        <a:xfrm>
          <a:off x="0" y="0"/>
          <a:ext cx="0" cy="0"/>
          <a:chOff x="0" y="0"/>
          <a:chExt cx="0" cy="0"/>
        </a:xfrm>
      </p:grpSpPr>
      <p:cxnSp>
        <p:nvCxnSpPr>
          <p:cNvPr id="1085" name="Google Shape;1085;p156"/>
          <p:cNvCxnSpPr/>
          <p:nvPr/>
        </p:nvCxnSpPr>
        <p:spPr>
          <a:xfrm>
            <a:off x="4203142" y="1817093"/>
            <a:ext cx="878400" cy="811800"/>
          </a:xfrm>
          <a:prstGeom prst="straightConnector1">
            <a:avLst/>
          </a:prstGeom>
          <a:noFill/>
          <a:ln cap="flat" cmpd="sng" w="28575">
            <a:solidFill>
              <a:schemeClr val="lt1"/>
            </a:solidFill>
            <a:prstDash val="solid"/>
            <a:miter lim="800000"/>
            <a:headEnd len="sm" w="sm" type="none"/>
            <a:tailEnd len="med" w="med" type="triangle"/>
          </a:ln>
        </p:spPr>
      </p:cxnSp>
      <p:sp>
        <p:nvSpPr>
          <p:cNvPr id="1086" name="Google Shape;1086;p156"/>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SzPts val="800"/>
              <a:buFont typeface="Roboto"/>
              <a:buNone/>
            </a:pPr>
            <a:fld id="{00000000-1234-1234-1234-123412341234}" type="slidenum">
              <a:rPr lang="en">
                <a:solidFill>
                  <a:srgbClr val="FFFFFF"/>
                </a:solidFill>
              </a:rPr>
              <a:t>‹#›</a:t>
            </a:fld>
            <a:endParaRPr>
              <a:solidFill>
                <a:srgbClr val="FFFFFF"/>
              </a:solidFill>
            </a:endParaRPr>
          </a:p>
        </p:txBody>
      </p:sp>
      <p:cxnSp>
        <p:nvCxnSpPr>
          <p:cNvPr id="1087" name="Google Shape;1087;p156"/>
          <p:cNvCxnSpPr/>
          <p:nvPr/>
        </p:nvCxnSpPr>
        <p:spPr>
          <a:xfrm>
            <a:off x="5677886" y="3452486"/>
            <a:ext cx="187800" cy="409800"/>
          </a:xfrm>
          <a:prstGeom prst="straightConnector1">
            <a:avLst/>
          </a:prstGeom>
          <a:noFill/>
          <a:ln cap="flat" cmpd="sng" w="28575">
            <a:solidFill>
              <a:schemeClr val="lt1"/>
            </a:solidFill>
            <a:prstDash val="solid"/>
            <a:miter lim="800000"/>
            <a:headEnd len="sm" w="sm" type="none"/>
            <a:tailEnd len="med" w="med" type="triangle"/>
          </a:ln>
        </p:spPr>
      </p:cxnSp>
      <p:sp>
        <p:nvSpPr>
          <p:cNvPr id="1088" name="Google Shape;1088;p156"/>
          <p:cNvSpPr/>
          <p:nvPr/>
        </p:nvSpPr>
        <p:spPr>
          <a:xfrm>
            <a:off x="3357959" y="965679"/>
            <a:ext cx="1005600" cy="1005600"/>
          </a:xfrm>
          <a:prstGeom prst="ellipse">
            <a:avLst/>
          </a:prstGeom>
          <a:solidFill>
            <a:srgbClr val="000000"/>
          </a:solidFill>
          <a:ln cap="flat" cmpd="sng" w="28575">
            <a:solidFill>
              <a:schemeClr val="lt1"/>
            </a:solidFill>
            <a:prstDash val="solid"/>
            <a:miter lim="800000"/>
            <a:headEnd len="sm" w="sm" type="none"/>
            <a:tailEnd len="sm" w="sm" type="none"/>
          </a:ln>
        </p:spPr>
        <p:txBody>
          <a:bodyPr anchorCtr="0" anchor="ctr" bIns="27000" lIns="27000" spcFirstLastPara="1" rIns="27000" wrap="square" tIns="27000">
            <a:noAutofit/>
          </a:bodyPr>
          <a:lstStyle/>
          <a:p>
            <a:pPr indent="0" lvl="0" marL="0" marR="0" rtl="0" algn="ctr">
              <a:lnSpc>
                <a:spcPct val="150000"/>
              </a:lnSpc>
              <a:spcBef>
                <a:spcPts val="0"/>
              </a:spcBef>
              <a:spcAft>
                <a:spcPts val="0"/>
              </a:spcAft>
              <a:buNone/>
            </a:pPr>
            <a:r>
              <a:t/>
            </a:r>
            <a:endParaRPr sz="900">
              <a:solidFill>
                <a:schemeClr val="lt1"/>
              </a:solidFill>
              <a:latin typeface="Roboto"/>
              <a:ea typeface="Roboto"/>
              <a:cs typeface="Roboto"/>
              <a:sym typeface="Roboto"/>
            </a:endParaRPr>
          </a:p>
        </p:txBody>
      </p:sp>
      <p:sp>
        <p:nvSpPr>
          <p:cNvPr id="1089" name="Google Shape;1089;p156"/>
          <p:cNvSpPr txBox="1"/>
          <p:nvPr/>
        </p:nvSpPr>
        <p:spPr>
          <a:xfrm>
            <a:off x="3541081" y="1135215"/>
            <a:ext cx="639600" cy="6666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None/>
            </a:pPr>
            <a:r>
              <a:rPr lang="en" sz="1000">
                <a:solidFill>
                  <a:schemeClr val="lt1"/>
                </a:solidFill>
                <a:latin typeface="Roboto"/>
                <a:ea typeface="Roboto"/>
                <a:cs typeface="Roboto"/>
                <a:sym typeface="Roboto"/>
              </a:rPr>
              <a:t>AT(Home)</a:t>
            </a:r>
            <a:endParaRPr sz="1100"/>
          </a:p>
          <a:p>
            <a:pPr indent="0" lvl="0" marL="0" marR="0" rtl="0" algn="ctr">
              <a:lnSpc>
                <a:spcPct val="150000"/>
              </a:lnSpc>
              <a:spcBef>
                <a:spcPts val="0"/>
              </a:spcBef>
              <a:spcAft>
                <a:spcPts val="0"/>
              </a:spcAft>
              <a:buNone/>
            </a:pPr>
            <a:r>
              <a:rPr lang="en" sz="1000">
                <a:solidFill>
                  <a:schemeClr val="accent2"/>
                </a:solidFill>
                <a:latin typeface="Roboto"/>
                <a:ea typeface="Roboto"/>
                <a:cs typeface="Roboto"/>
                <a:sym typeface="Roboto"/>
              </a:rPr>
              <a:t>Key(Home)</a:t>
            </a:r>
            <a:endParaRPr sz="1100"/>
          </a:p>
          <a:p>
            <a:pPr indent="0" lvl="0" marL="0" marR="0" rtl="0" algn="ctr">
              <a:lnSpc>
                <a:spcPct val="150000"/>
              </a:lnSpc>
              <a:spcBef>
                <a:spcPts val="0"/>
              </a:spcBef>
              <a:spcAft>
                <a:spcPts val="0"/>
              </a:spcAft>
              <a:buNone/>
            </a:pPr>
            <a:r>
              <a:rPr lang="en" sz="1000">
                <a:solidFill>
                  <a:srgbClr val="569BD4"/>
                </a:solidFill>
                <a:latin typeface="Roboto"/>
                <a:ea typeface="Roboto"/>
                <a:cs typeface="Roboto"/>
                <a:sym typeface="Roboto"/>
              </a:rPr>
              <a:t>Fatigue = 9</a:t>
            </a:r>
            <a:endParaRPr sz="1000">
              <a:solidFill>
                <a:schemeClr val="lt1"/>
              </a:solidFill>
              <a:latin typeface="Roboto"/>
              <a:ea typeface="Roboto"/>
              <a:cs typeface="Roboto"/>
              <a:sym typeface="Roboto"/>
            </a:endParaRPr>
          </a:p>
        </p:txBody>
      </p:sp>
      <p:grpSp>
        <p:nvGrpSpPr>
          <p:cNvPr id="1090" name="Google Shape;1090;p156"/>
          <p:cNvGrpSpPr/>
          <p:nvPr/>
        </p:nvGrpSpPr>
        <p:grpSpPr>
          <a:xfrm>
            <a:off x="1364260" y="2142997"/>
            <a:ext cx="1005863" cy="1005863"/>
            <a:chOff x="15507358" y="1192039"/>
            <a:chExt cx="2682300" cy="2682300"/>
          </a:xfrm>
        </p:grpSpPr>
        <p:sp>
          <p:nvSpPr>
            <p:cNvPr id="1091" name="Google Shape;1091;p156"/>
            <p:cNvSpPr/>
            <p:nvPr/>
          </p:nvSpPr>
          <p:spPr>
            <a:xfrm>
              <a:off x="15507358" y="1192039"/>
              <a:ext cx="2682300" cy="2682300"/>
            </a:xfrm>
            <a:prstGeom prst="ellipse">
              <a:avLst/>
            </a:prstGeom>
            <a:solidFill>
              <a:srgbClr val="000000"/>
            </a:solidFill>
            <a:ln cap="flat" cmpd="sng" w="28575">
              <a:solidFill>
                <a:schemeClr val="lt1"/>
              </a:solidFill>
              <a:prstDash val="solid"/>
              <a:miter lim="800000"/>
              <a:headEnd len="sm" w="sm" type="none"/>
              <a:tailEnd len="sm" w="sm" type="none"/>
            </a:ln>
          </p:spPr>
          <p:txBody>
            <a:bodyPr anchorCtr="0" anchor="ctr" bIns="27000" lIns="27000" spcFirstLastPara="1" rIns="27000" wrap="square" tIns="27000">
              <a:noAutofit/>
            </a:bodyPr>
            <a:lstStyle/>
            <a:p>
              <a:pPr indent="0" lvl="0" marL="0" marR="0" rtl="0" algn="ctr">
                <a:lnSpc>
                  <a:spcPct val="150000"/>
                </a:lnSpc>
                <a:spcBef>
                  <a:spcPts val="0"/>
                </a:spcBef>
                <a:spcAft>
                  <a:spcPts val="0"/>
                </a:spcAft>
                <a:buNone/>
              </a:pPr>
              <a:r>
                <a:t/>
              </a:r>
              <a:endParaRPr sz="900">
                <a:solidFill>
                  <a:schemeClr val="lt1"/>
                </a:solidFill>
                <a:latin typeface="Roboto"/>
                <a:ea typeface="Roboto"/>
                <a:cs typeface="Roboto"/>
                <a:sym typeface="Roboto"/>
              </a:endParaRPr>
            </a:p>
          </p:txBody>
        </p:sp>
        <p:sp>
          <p:nvSpPr>
            <p:cNvPr id="1092" name="Google Shape;1092;p156"/>
            <p:cNvSpPr txBox="1"/>
            <p:nvPr/>
          </p:nvSpPr>
          <p:spPr>
            <a:xfrm>
              <a:off x="15995692" y="1644137"/>
              <a:ext cx="1705500" cy="17781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None/>
              </a:pPr>
              <a:r>
                <a:rPr lang="en" sz="1000">
                  <a:solidFill>
                    <a:schemeClr val="lt1"/>
                  </a:solidFill>
                  <a:latin typeface="Roboto"/>
                  <a:ea typeface="Roboto"/>
                  <a:cs typeface="Roboto"/>
                  <a:sym typeface="Roboto"/>
                </a:rPr>
                <a:t>AT(Start)</a:t>
              </a:r>
              <a:endParaRPr sz="1100"/>
            </a:p>
            <a:p>
              <a:pPr indent="0" lvl="0" marL="0" marR="0" rtl="0" algn="ctr">
                <a:lnSpc>
                  <a:spcPct val="150000"/>
                </a:lnSpc>
                <a:spcBef>
                  <a:spcPts val="0"/>
                </a:spcBef>
                <a:spcAft>
                  <a:spcPts val="0"/>
                </a:spcAft>
                <a:buNone/>
              </a:pPr>
              <a:r>
                <a:rPr lang="en" sz="1000">
                  <a:solidFill>
                    <a:schemeClr val="accent2"/>
                  </a:solidFill>
                  <a:latin typeface="Roboto"/>
                  <a:ea typeface="Roboto"/>
                  <a:cs typeface="Roboto"/>
                  <a:sym typeface="Roboto"/>
                </a:rPr>
                <a:t>Key(Home)</a:t>
              </a:r>
              <a:endParaRPr sz="1100"/>
            </a:p>
            <a:p>
              <a:pPr indent="0" lvl="0" marL="0" marR="0" rtl="0" algn="ctr">
                <a:lnSpc>
                  <a:spcPct val="150000"/>
                </a:lnSpc>
                <a:spcBef>
                  <a:spcPts val="0"/>
                </a:spcBef>
                <a:spcAft>
                  <a:spcPts val="0"/>
                </a:spcAft>
                <a:buNone/>
              </a:pPr>
              <a:r>
                <a:rPr lang="en" sz="1000">
                  <a:solidFill>
                    <a:srgbClr val="569BD4"/>
                  </a:solidFill>
                  <a:latin typeface="Roboto"/>
                  <a:ea typeface="Roboto"/>
                  <a:cs typeface="Roboto"/>
                  <a:sym typeface="Roboto"/>
                </a:rPr>
                <a:t>Fatigue = 8</a:t>
              </a:r>
              <a:endParaRPr sz="1100"/>
            </a:p>
          </p:txBody>
        </p:sp>
      </p:grpSp>
      <p:sp>
        <p:nvSpPr>
          <p:cNvPr id="1093" name="Google Shape;1093;p156"/>
          <p:cNvSpPr/>
          <p:nvPr/>
        </p:nvSpPr>
        <p:spPr>
          <a:xfrm>
            <a:off x="3233705" y="3083456"/>
            <a:ext cx="1005600" cy="1005600"/>
          </a:xfrm>
          <a:prstGeom prst="ellipse">
            <a:avLst/>
          </a:prstGeom>
          <a:solidFill>
            <a:srgbClr val="000000"/>
          </a:solidFill>
          <a:ln cap="flat" cmpd="sng" w="28575">
            <a:solidFill>
              <a:schemeClr val="lt1"/>
            </a:solidFill>
            <a:prstDash val="solid"/>
            <a:miter lim="800000"/>
            <a:headEnd len="sm" w="sm" type="none"/>
            <a:tailEnd len="sm" w="sm" type="none"/>
          </a:ln>
        </p:spPr>
        <p:txBody>
          <a:bodyPr anchorCtr="0" anchor="ctr" bIns="27000" lIns="27000" spcFirstLastPara="1" rIns="27000" wrap="square" tIns="27000">
            <a:noAutofit/>
          </a:bodyPr>
          <a:lstStyle/>
          <a:p>
            <a:pPr indent="0" lvl="0" marL="0" marR="0" rtl="0" algn="ctr">
              <a:lnSpc>
                <a:spcPct val="150000"/>
              </a:lnSpc>
              <a:spcBef>
                <a:spcPts val="0"/>
              </a:spcBef>
              <a:spcAft>
                <a:spcPts val="0"/>
              </a:spcAft>
              <a:buNone/>
            </a:pPr>
            <a:r>
              <a:t/>
            </a:r>
            <a:endParaRPr sz="900">
              <a:solidFill>
                <a:schemeClr val="lt1"/>
              </a:solidFill>
              <a:latin typeface="Roboto"/>
              <a:ea typeface="Roboto"/>
              <a:cs typeface="Roboto"/>
              <a:sym typeface="Roboto"/>
            </a:endParaRPr>
          </a:p>
        </p:txBody>
      </p:sp>
      <p:sp>
        <p:nvSpPr>
          <p:cNvPr id="1094" name="Google Shape;1094;p156"/>
          <p:cNvSpPr/>
          <p:nvPr/>
        </p:nvSpPr>
        <p:spPr>
          <a:xfrm>
            <a:off x="7314217" y="2397848"/>
            <a:ext cx="1005600" cy="1005600"/>
          </a:xfrm>
          <a:prstGeom prst="ellipse">
            <a:avLst/>
          </a:prstGeom>
          <a:solidFill>
            <a:srgbClr val="000000"/>
          </a:solidFill>
          <a:ln cap="flat" cmpd="sng" w="28575">
            <a:solidFill>
              <a:schemeClr val="lt1"/>
            </a:solidFill>
            <a:prstDash val="solid"/>
            <a:miter lim="800000"/>
            <a:headEnd len="sm" w="sm" type="none"/>
            <a:tailEnd len="sm" w="sm" type="none"/>
          </a:ln>
        </p:spPr>
        <p:txBody>
          <a:bodyPr anchorCtr="0" anchor="ctr" bIns="27000" lIns="27000" spcFirstLastPara="1" rIns="27000" wrap="square" tIns="27000">
            <a:noAutofit/>
          </a:bodyPr>
          <a:lstStyle/>
          <a:p>
            <a:pPr indent="0" lvl="0" marL="0" marR="0" rtl="0" algn="ctr">
              <a:lnSpc>
                <a:spcPct val="150000"/>
              </a:lnSpc>
              <a:spcBef>
                <a:spcPts val="0"/>
              </a:spcBef>
              <a:spcAft>
                <a:spcPts val="0"/>
              </a:spcAft>
              <a:buNone/>
            </a:pPr>
            <a:r>
              <a:t/>
            </a:r>
            <a:endParaRPr sz="900">
              <a:solidFill>
                <a:schemeClr val="lt1"/>
              </a:solidFill>
              <a:latin typeface="Roboto"/>
              <a:ea typeface="Roboto"/>
              <a:cs typeface="Roboto"/>
              <a:sym typeface="Roboto"/>
            </a:endParaRPr>
          </a:p>
        </p:txBody>
      </p:sp>
      <p:sp>
        <p:nvSpPr>
          <p:cNvPr id="1095" name="Google Shape;1095;p156"/>
          <p:cNvSpPr txBox="1"/>
          <p:nvPr/>
        </p:nvSpPr>
        <p:spPr>
          <a:xfrm>
            <a:off x="7502146" y="2682776"/>
            <a:ext cx="630000" cy="4362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None/>
            </a:pPr>
            <a:r>
              <a:rPr lang="en" sz="1000">
                <a:solidFill>
                  <a:schemeClr val="lt1"/>
                </a:solidFill>
                <a:latin typeface="Roboto"/>
                <a:ea typeface="Roboto"/>
                <a:cs typeface="Roboto"/>
                <a:sym typeface="Roboto"/>
              </a:rPr>
              <a:t>AT (Goal)</a:t>
            </a:r>
            <a:endParaRPr sz="1100"/>
          </a:p>
          <a:p>
            <a:pPr indent="0" lvl="0" marL="0" marR="0" rtl="0" algn="ctr">
              <a:lnSpc>
                <a:spcPct val="150000"/>
              </a:lnSpc>
              <a:spcBef>
                <a:spcPts val="0"/>
              </a:spcBef>
              <a:spcAft>
                <a:spcPts val="0"/>
              </a:spcAft>
              <a:buNone/>
            </a:pPr>
            <a:r>
              <a:rPr lang="en" sz="1000">
                <a:solidFill>
                  <a:srgbClr val="569BD4"/>
                </a:solidFill>
                <a:latin typeface="Roboto"/>
                <a:ea typeface="Roboto"/>
                <a:cs typeface="Roboto"/>
                <a:sym typeface="Roboto"/>
              </a:rPr>
              <a:t>Fatigue = 2</a:t>
            </a:r>
            <a:endParaRPr sz="1100"/>
          </a:p>
        </p:txBody>
      </p:sp>
      <p:sp>
        <p:nvSpPr>
          <p:cNvPr id="1096" name="Google Shape;1096;p156"/>
          <p:cNvSpPr/>
          <p:nvPr/>
        </p:nvSpPr>
        <p:spPr>
          <a:xfrm>
            <a:off x="6308377" y="898939"/>
            <a:ext cx="1005600" cy="1005600"/>
          </a:xfrm>
          <a:prstGeom prst="ellipse">
            <a:avLst/>
          </a:prstGeom>
          <a:solidFill>
            <a:srgbClr val="000000"/>
          </a:solidFill>
          <a:ln cap="flat" cmpd="sng" w="28575">
            <a:solidFill>
              <a:schemeClr val="lt1"/>
            </a:solidFill>
            <a:prstDash val="solid"/>
            <a:miter lim="800000"/>
            <a:headEnd len="sm" w="sm" type="none"/>
            <a:tailEnd len="sm" w="sm" type="none"/>
          </a:ln>
        </p:spPr>
        <p:txBody>
          <a:bodyPr anchorCtr="0" anchor="ctr" bIns="27000" lIns="27000" spcFirstLastPara="1" rIns="27000" wrap="square" tIns="27000">
            <a:noAutofit/>
          </a:bodyPr>
          <a:lstStyle/>
          <a:p>
            <a:pPr indent="0" lvl="0" marL="0" marR="0" rtl="0" algn="ctr">
              <a:lnSpc>
                <a:spcPct val="150000"/>
              </a:lnSpc>
              <a:spcBef>
                <a:spcPts val="0"/>
              </a:spcBef>
              <a:spcAft>
                <a:spcPts val="0"/>
              </a:spcAft>
              <a:buNone/>
            </a:pPr>
            <a:r>
              <a:t/>
            </a:r>
            <a:endParaRPr sz="900">
              <a:solidFill>
                <a:schemeClr val="lt1"/>
              </a:solidFill>
              <a:latin typeface="Roboto"/>
              <a:ea typeface="Roboto"/>
              <a:cs typeface="Roboto"/>
              <a:sym typeface="Roboto"/>
            </a:endParaRPr>
          </a:p>
        </p:txBody>
      </p:sp>
      <p:cxnSp>
        <p:nvCxnSpPr>
          <p:cNvPr id="1097" name="Google Shape;1097;p156"/>
          <p:cNvCxnSpPr>
            <a:stCxn id="1091" idx="7"/>
          </p:cNvCxnSpPr>
          <p:nvPr/>
        </p:nvCxnSpPr>
        <p:spPr>
          <a:xfrm flipH="1" rot="10800000">
            <a:off x="2222817" y="1693902"/>
            <a:ext cx="1135200" cy="596400"/>
          </a:xfrm>
          <a:prstGeom prst="straightConnector1">
            <a:avLst/>
          </a:prstGeom>
          <a:noFill/>
          <a:ln cap="flat" cmpd="sng" w="28575">
            <a:solidFill>
              <a:schemeClr val="lt1"/>
            </a:solidFill>
            <a:prstDash val="solid"/>
            <a:miter lim="800000"/>
            <a:headEnd len="sm" w="sm" type="none"/>
            <a:tailEnd len="med" w="med" type="triangle"/>
          </a:ln>
        </p:spPr>
      </p:cxnSp>
      <p:cxnSp>
        <p:nvCxnSpPr>
          <p:cNvPr id="1098" name="Google Shape;1098;p156"/>
          <p:cNvCxnSpPr/>
          <p:nvPr/>
        </p:nvCxnSpPr>
        <p:spPr>
          <a:xfrm>
            <a:off x="2292896" y="2949315"/>
            <a:ext cx="971700" cy="431100"/>
          </a:xfrm>
          <a:prstGeom prst="straightConnector1">
            <a:avLst/>
          </a:prstGeom>
          <a:noFill/>
          <a:ln cap="flat" cmpd="sng" w="28575">
            <a:solidFill>
              <a:schemeClr val="lt1"/>
            </a:solidFill>
            <a:prstDash val="solid"/>
            <a:miter lim="800000"/>
            <a:headEnd len="sm" w="sm" type="none"/>
            <a:tailEnd len="med" w="med" type="triangle"/>
          </a:ln>
        </p:spPr>
      </p:cxnSp>
      <p:cxnSp>
        <p:nvCxnSpPr>
          <p:cNvPr id="1099" name="Google Shape;1099;p156"/>
          <p:cNvCxnSpPr/>
          <p:nvPr/>
        </p:nvCxnSpPr>
        <p:spPr>
          <a:xfrm flipH="1" rot="10800000">
            <a:off x="4176282" y="3103325"/>
            <a:ext cx="792900" cy="257700"/>
          </a:xfrm>
          <a:prstGeom prst="straightConnector1">
            <a:avLst/>
          </a:prstGeom>
          <a:noFill/>
          <a:ln cap="flat" cmpd="sng" w="28575">
            <a:solidFill>
              <a:schemeClr val="lt1"/>
            </a:solidFill>
            <a:prstDash val="solid"/>
            <a:miter lim="800000"/>
            <a:headEnd len="sm" w="sm" type="none"/>
            <a:tailEnd len="med" w="med" type="triangle"/>
          </a:ln>
        </p:spPr>
      </p:cxnSp>
      <p:cxnSp>
        <p:nvCxnSpPr>
          <p:cNvPr id="1100" name="Google Shape;1100;p156"/>
          <p:cNvCxnSpPr>
            <a:stCxn id="1101" idx="7"/>
            <a:endCxn id="1096" idx="3"/>
          </p:cNvCxnSpPr>
          <p:nvPr/>
        </p:nvCxnSpPr>
        <p:spPr>
          <a:xfrm flipH="1" rot="10800000">
            <a:off x="5805931" y="1757257"/>
            <a:ext cx="649800" cy="878700"/>
          </a:xfrm>
          <a:prstGeom prst="straightConnector1">
            <a:avLst/>
          </a:prstGeom>
          <a:noFill/>
          <a:ln cap="flat" cmpd="sng" w="28575">
            <a:solidFill>
              <a:schemeClr val="lt1"/>
            </a:solidFill>
            <a:prstDash val="solid"/>
            <a:miter lim="800000"/>
            <a:headEnd len="sm" w="sm" type="none"/>
            <a:tailEnd len="med" w="med" type="triangle"/>
          </a:ln>
        </p:spPr>
      </p:cxnSp>
      <p:cxnSp>
        <p:nvCxnSpPr>
          <p:cNvPr id="1102" name="Google Shape;1102;p156"/>
          <p:cNvCxnSpPr>
            <a:stCxn id="1088" idx="6"/>
          </p:cNvCxnSpPr>
          <p:nvPr/>
        </p:nvCxnSpPr>
        <p:spPr>
          <a:xfrm flipH="1" rot="10800000">
            <a:off x="4363559" y="1419879"/>
            <a:ext cx="1944600" cy="48600"/>
          </a:xfrm>
          <a:prstGeom prst="straightConnector1">
            <a:avLst/>
          </a:prstGeom>
          <a:noFill/>
          <a:ln cap="flat" cmpd="sng" w="28575">
            <a:solidFill>
              <a:schemeClr val="lt1"/>
            </a:solidFill>
            <a:prstDash val="solid"/>
            <a:miter lim="800000"/>
            <a:headEnd len="sm" w="sm" type="none"/>
            <a:tailEnd len="med" w="med" type="triangle"/>
          </a:ln>
        </p:spPr>
      </p:cxnSp>
      <p:cxnSp>
        <p:nvCxnSpPr>
          <p:cNvPr id="1103" name="Google Shape;1103;p156"/>
          <p:cNvCxnSpPr>
            <a:stCxn id="1104" idx="7"/>
            <a:endCxn id="1094" idx="3"/>
          </p:cNvCxnSpPr>
          <p:nvPr/>
        </p:nvCxnSpPr>
        <p:spPr>
          <a:xfrm flipH="1" rot="10800000">
            <a:off x="6461010" y="3256127"/>
            <a:ext cx="1000500" cy="706200"/>
          </a:xfrm>
          <a:prstGeom prst="straightConnector1">
            <a:avLst/>
          </a:prstGeom>
          <a:noFill/>
          <a:ln cap="flat" cmpd="sng" w="28575">
            <a:solidFill>
              <a:schemeClr val="lt1"/>
            </a:solidFill>
            <a:prstDash val="solid"/>
            <a:miter lim="800000"/>
            <a:headEnd len="sm" w="sm" type="none"/>
            <a:tailEnd len="med" w="med" type="triangle"/>
          </a:ln>
        </p:spPr>
      </p:cxnSp>
      <p:cxnSp>
        <p:nvCxnSpPr>
          <p:cNvPr id="1105" name="Google Shape;1105;p156"/>
          <p:cNvCxnSpPr>
            <a:endCxn id="1096" idx="5"/>
          </p:cNvCxnSpPr>
          <p:nvPr/>
        </p:nvCxnSpPr>
        <p:spPr>
          <a:xfrm rot="10800000">
            <a:off x="7166710" y="1757272"/>
            <a:ext cx="415800" cy="708900"/>
          </a:xfrm>
          <a:prstGeom prst="straightConnector1">
            <a:avLst/>
          </a:prstGeom>
          <a:noFill/>
          <a:ln cap="flat" cmpd="sng" w="28575">
            <a:solidFill>
              <a:schemeClr val="lt1"/>
            </a:solidFill>
            <a:prstDash val="solid"/>
            <a:miter lim="800000"/>
            <a:headEnd len="med" w="med" type="triangle"/>
            <a:tailEnd len="sm" w="sm" type="none"/>
          </a:ln>
        </p:spPr>
      </p:cxnSp>
      <p:sp>
        <p:nvSpPr>
          <p:cNvPr id="1106" name="Google Shape;1106;p156"/>
          <p:cNvSpPr/>
          <p:nvPr/>
        </p:nvSpPr>
        <p:spPr>
          <a:xfrm>
            <a:off x="7948821" y="2936245"/>
            <a:ext cx="541200" cy="502800"/>
          </a:xfrm>
          <a:prstGeom prst="star5">
            <a:avLst>
              <a:gd fmla="val 19098" name="adj"/>
              <a:gd fmla="val 105146" name="hf"/>
              <a:gd fmla="val 110557" name="vf"/>
            </a:avLst>
          </a:prstGeom>
          <a:solidFill>
            <a:srgbClr val="FFC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7" name="Google Shape;1107;p156"/>
          <p:cNvSpPr txBox="1"/>
          <p:nvPr/>
        </p:nvSpPr>
        <p:spPr>
          <a:xfrm>
            <a:off x="2583297" y="2128264"/>
            <a:ext cx="1226400" cy="46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TRAVEL (start, home)</a:t>
            </a:r>
            <a:endParaRPr sz="1100"/>
          </a:p>
          <a:p>
            <a:pPr indent="0" lvl="0" marL="0" marR="0" rtl="0" algn="ctr">
              <a:spcBef>
                <a:spcPts val="0"/>
              </a:spcBef>
              <a:spcAft>
                <a:spcPts val="0"/>
              </a:spcAft>
              <a:buNone/>
            </a:pPr>
            <a:r>
              <a:rPr lang="en" sz="1000">
                <a:solidFill>
                  <a:srgbClr val="92D050"/>
                </a:solidFill>
                <a:latin typeface="Roboto"/>
                <a:ea typeface="Roboto"/>
                <a:cs typeface="Roboto"/>
                <a:sym typeface="Roboto"/>
              </a:rPr>
              <a:t>Cost = 10</a:t>
            </a:r>
            <a:endParaRPr sz="1100"/>
          </a:p>
          <a:p>
            <a:pPr indent="0" lvl="0" marL="0" marR="0" rtl="0" algn="ctr">
              <a:spcBef>
                <a:spcPts val="0"/>
              </a:spcBef>
              <a:spcAft>
                <a:spcPts val="0"/>
              </a:spcAft>
              <a:buNone/>
            </a:pPr>
            <a:r>
              <a:rPr lang="en" sz="1000">
                <a:solidFill>
                  <a:srgbClr val="569BD4"/>
                </a:solidFill>
                <a:latin typeface="Roboto"/>
                <a:ea typeface="Roboto"/>
                <a:cs typeface="Roboto"/>
                <a:sym typeface="Roboto"/>
              </a:rPr>
              <a:t>Fatigue += 1</a:t>
            </a:r>
            <a:endParaRPr sz="1100"/>
          </a:p>
        </p:txBody>
      </p:sp>
      <p:sp>
        <p:nvSpPr>
          <p:cNvPr id="1108" name="Google Shape;1108;p156"/>
          <p:cNvSpPr txBox="1"/>
          <p:nvPr/>
        </p:nvSpPr>
        <p:spPr>
          <a:xfrm>
            <a:off x="4641341" y="1740760"/>
            <a:ext cx="825900" cy="46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ENTER(Home)</a:t>
            </a:r>
            <a:endParaRPr sz="1100"/>
          </a:p>
          <a:p>
            <a:pPr indent="0" lvl="0" marL="0" marR="0" rtl="0" algn="ctr">
              <a:spcBef>
                <a:spcPts val="0"/>
              </a:spcBef>
              <a:spcAft>
                <a:spcPts val="0"/>
              </a:spcAft>
              <a:buNone/>
            </a:pPr>
            <a:r>
              <a:rPr lang="en" sz="1000">
                <a:solidFill>
                  <a:srgbClr val="92D050"/>
                </a:solidFill>
                <a:latin typeface="Roboto"/>
                <a:ea typeface="Roboto"/>
                <a:cs typeface="Roboto"/>
                <a:sym typeface="Roboto"/>
              </a:rPr>
              <a:t>Cost = 0</a:t>
            </a:r>
            <a:endParaRPr sz="1100"/>
          </a:p>
          <a:p>
            <a:pPr indent="0" lvl="0" marL="0" marR="0" rtl="0" algn="ctr">
              <a:spcBef>
                <a:spcPts val="0"/>
              </a:spcBef>
              <a:spcAft>
                <a:spcPts val="0"/>
              </a:spcAft>
              <a:buNone/>
            </a:pPr>
            <a:r>
              <a:rPr lang="en" sz="1000">
                <a:solidFill>
                  <a:srgbClr val="569BD4"/>
                </a:solidFill>
                <a:latin typeface="Roboto"/>
                <a:ea typeface="Roboto"/>
                <a:cs typeface="Roboto"/>
                <a:sym typeface="Roboto"/>
              </a:rPr>
              <a:t>Fatigue +=</a:t>
            </a:r>
            <a:r>
              <a:rPr lang="en" sz="1000">
                <a:solidFill>
                  <a:srgbClr val="92D050"/>
                </a:solidFill>
                <a:latin typeface="Roboto"/>
                <a:ea typeface="Roboto"/>
                <a:cs typeface="Roboto"/>
                <a:sym typeface="Roboto"/>
              </a:rPr>
              <a:t> </a:t>
            </a:r>
            <a:r>
              <a:rPr lang="en" sz="1000">
                <a:solidFill>
                  <a:srgbClr val="569BD4"/>
                </a:solidFill>
                <a:latin typeface="Roboto"/>
                <a:ea typeface="Roboto"/>
                <a:cs typeface="Roboto"/>
                <a:sym typeface="Roboto"/>
              </a:rPr>
              <a:t>0</a:t>
            </a:r>
            <a:endParaRPr sz="1100"/>
          </a:p>
        </p:txBody>
      </p:sp>
      <p:cxnSp>
        <p:nvCxnSpPr>
          <p:cNvPr id="1109" name="Google Shape;1109;p156"/>
          <p:cNvCxnSpPr/>
          <p:nvPr/>
        </p:nvCxnSpPr>
        <p:spPr>
          <a:xfrm>
            <a:off x="4216498" y="3774314"/>
            <a:ext cx="1386300" cy="428100"/>
          </a:xfrm>
          <a:prstGeom prst="straightConnector1">
            <a:avLst/>
          </a:prstGeom>
          <a:noFill/>
          <a:ln cap="flat" cmpd="sng" w="28575">
            <a:solidFill>
              <a:schemeClr val="lt1"/>
            </a:solidFill>
            <a:prstDash val="solid"/>
            <a:miter lim="800000"/>
            <a:headEnd len="sm" w="sm" type="none"/>
            <a:tailEnd len="med" w="med" type="triangle"/>
          </a:ln>
        </p:spPr>
      </p:cxnSp>
      <p:sp>
        <p:nvSpPr>
          <p:cNvPr id="1110" name="Google Shape;1110;p156"/>
          <p:cNvSpPr txBox="1"/>
          <p:nvPr/>
        </p:nvSpPr>
        <p:spPr>
          <a:xfrm>
            <a:off x="6856366" y="3711325"/>
            <a:ext cx="1245600" cy="46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TRAVEL (Home, Goal)</a:t>
            </a:r>
            <a:endParaRPr sz="1100"/>
          </a:p>
          <a:p>
            <a:pPr indent="0" lvl="0" marL="0" marR="0" rtl="0" algn="ctr">
              <a:spcBef>
                <a:spcPts val="0"/>
              </a:spcBef>
              <a:spcAft>
                <a:spcPts val="0"/>
              </a:spcAft>
              <a:buNone/>
            </a:pPr>
            <a:r>
              <a:rPr lang="en" sz="1000">
                <a:solidFill>
                  <a:srgbClr val="92D050"/>
                </a:solidFill>
                <a:latin typeface="Roboto"/>
                <a:ea typeface="Roboto"/>
                <a:cs typeface="Roboto"/>
                <a:sym typeface="Roboto"/>
              </a:rPr>
              <a:t>Cost = 4</a:t>
            </a:r>
            <a:endParaRPr sz="1100"/>
          </a:p>
          <a:p>
            <a:pPr indent="0" lvl="0" marL="0" marR="0" rtl="0" algn="ctr">
              <a:spcBef>
                <a:spcPts val="0"/>
              </a:spcBef>
              <a:spcAft>
                <a:spcPts val="0"/>
              </a:spcAft>
              <a:buNone/>
            </a:pPr>
            <a:r>
              <a:rPr lang="en" sz="1000">
                <a:solidFill>
                  <a:srgbClr val="569BD4"/>
                </a:solidFill>
                <a:latin typeface="Roboto"/>
                <a:ea typeface="Roboto"/>
                <a:cs typeface="Roboto"/>
                <a:sym typeface="Roboto"/>
              </a:rPr>
              <a:t>Fatigue += 2</a:t>
            </a:r>
            <a:endParaRPr sz="1100"/>
          </a:p>
        </p:txBody>
      </p:sp>
      <p:sp>
        <p:nvSpPr>
          <p:cNvPr id="1111" name="Google Shape;1111;p156"/>
          <p:cNvSpPr/>
          <p:nvPr/>
        </p:nvSpPr>
        <p:spPr>
          <a:xfrm>
            <a:off x="1035340" y="2515937"/>
            <a:ext cx="452100" cy="323700"/>
          </a:xfrm>
          <a:prstGeom prst="rightArrow">
            <a:avLst>
              <a:gd fmla="val 50000" name="adj1"/>
              <a:gd fmla="val 50000" name="adj2"/>
            </a:avLst>
          </a:prstGeom>
          <a:solidFill>
            <a:schemeClr val="accent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4" name="Google Shape;1104;p156"/>
          <p:cNvSpPr/>
          <p:nvPr/>
        </p:nvSpPr>
        <p:spPr>
          <a:xfrm>
            <a:off x="5602676" y="3815060"/>
            <a:ext cx="1005600" cy="1005600"/>
          </a:xfrm>
          <a:prstGeom prst="ellipse">
            <a:avLst/>
          </a:prstGeom>
          <a:solidFill>
            <a:srgbClr val="000000"/>
          </a:solidFill>
          <a:ln cap="flat" cmpd="sng" w="28575">
            <a:solidFill>
              <a:schemeClr val="lt1"/>
            </a:solidFill>
            <a:prstDash val="solid"/>
            <a:miter lim="800000"/>
            <a:headEnd len="sm" w="sm" type="none"/>
            <a:tailEnd len="sm" w="sm" type="none"/>
          </a:ln>
        </p:spPr>
        <p:txBody>
          <a:bodyPr anchorCtr="0" anchor="ctr" bIns="27000" lIns="27000" spcFirstLastPara="1" rIns="27000" wrap="square" tIns="27000">
            <a:noAutofit/>
          </a:bodyPr>
          <a:lstStyle/>
          <a:p>
            <a:pPr indent="0" lvl="0" marL="0" marR="0" rtl="0" algn="ctr">
              <a:lnSpc>
                <a:spcPct val="150000"/>
              </a:lnSpc>
              <a:spcBef>
                <a:spcPts val="0"/>
              </a:spcBef>
              <a:spcAft>
                <a:spcPts val="0"/>
              </a:spcAft>
              <a:buNone/>
            </a:pPr>
            <a:r>
              <a:t/>
            </a:r>
            <a:endParaRPr sz="900">
              <a:solidFill>
                <a:schemeClr val="lt1"/>
              </a:solidFill>
              <a:latin typeface="Roboto"/>
              <a:ea typeface="Roboto"/>
              <a:cs typeface="Roboto"/>
              <a:sym typeface="Roboto"/>
            </a:endParaRPr>
          </a:p>
        </p:txBody>
      </p:sp>
      <p:sp>
        <p:nvSpPr>
          <p:cNvPr id="1112" name="Google Shape;1112;p156"/>
          <p:cNvSpPr txBox="1"/>
          <p:nvPr/>
        </p:nvSpPr>
        <p:spPr>
          <a:xfrm>
            <a:off x="5790605" y="4099988"/>
            <a:ext cx="630000" cy="4362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None/>
            </a:pPr>
            <a:r>
              <a:rPr lang="en" sz="1000">
                <a:solidFill>
                  <a:schemeClr val="lt1"/>
                </a:solidFill>
                <a:latin typeface="Roboto"/>
                <a:ea typeface="Roboto"/>
                <a:cs typeface="Roboto"/>
                <a:sym typeface="Roboto"/>
              </a:rPr>
              <a:t>IN(Home)</a:t>
            </a:r>
            <a:endParaRPr sz="1100"/>
          </a:p>
          <a:p>
            <a:pPr indent="0" lvl="0" marL="0" marR="0" rtl="0" algn="ctr">
              <a:lnSpc>
                <a:spcPct val="150000"/>
              </a:lnSpc>
              <a:spcBef>
                <a:spcPts val="0"/>
              </a:spcBef>
              <a:spcAft>
                <a:spcPts val="0"/>
              </a:spcAft>
              <a:buNone/>
            </a:pPr>
            <a:r>
              <a:rPr lang="en" sz="1000">
                <a:solidFill>
                  <a:srgbClr val="569BD4"/>
                </a:solidFill>
                <a:latin typeface="Roboto"/>
                <a:ea typeface="Roboto"/>
                <a:cs typeface="Roboto"/>
                <a:sym typeface="Roboto"/>
              </a:rPr>
              <a:t>Fatigue = 0</a:t>
            </a:r>
            <a:endParaRPr sz="1000">
              <a:solidFill>
                <a:schemeClr val="lt1"/>
              </a:solidFill>
              <a:latin typeface="Roboto"/>
              <a:ea typeface="Roboto"/>
              <a:cs typeface="Roboto"/>
              <a:sym typeface="Roboto"/>
            </a:endParaRPr>
          </a:p>
        </p:txBody>
      </p:sp>
      <p:cxnSp>
        <p:nvCxnSpPr>
          <p:cNvPr id="1113" name="Google Shape;1113;p156"/>
          <p:cNvCxnSpPr>
            <a:stCxn id="1101" idx="6"/>
            <a:endCxn id="1094" idx="2"/>
          </p:cNvCxnSpPr>
          <p:nvPr/>
        </p:nvCxnSpPr>
        <p:spPr>
          <a:xfrm flipH="1" rot="10800000">
            <a:off x="5953198" y="2900590"/>
            <a:ext cx="1361100" cy="90900"/>
          </a:xfrm>
          <a:prstGeom prst="straightConnector1">
            <a:avLst/>
          </a:prstGeom>
          <a:noFill/>
          <a:ln cap="flat" cmpd="sng" w="28575">
            <a:solidFill>
              <a:schemeClr val="lt1"/>
            </a:solidFill>
            <a:prstDash val="solid"/>
            <a:miter lim="800000"/>
            <a:headEnd len="sm" w="sm" type="none"/>
            <a:tailEnd len="med" w="med" type="triangle"/>
          </a:ln>
        </p:spPr>
      </p:cxnSp>
      <p:sp>
        <p:nvSpPr>
          <p:cNvPr id="1114" name="Google Shape;1114;p156"/>
          <p:cNvSpPr txBox="1"/>
          <p:nvPr/>
        </p:nvSpPr>
        <p:spPr>
          <a:xfrm>
            <a:off x="490231" y="324256"/>
            <a:ext cx="3028500" cy="904800"/>
          </a:xfrm>
          <a:prstGeom prst="rect">
            <a:avLst/>
          </a:prstGeom>
          <a:noFill/>
          <a:ln>
            <a:noFill/>
          </a:ln>
        </p:spPr>
        <p:txBody>
          <a:bodyPr anchorCtr="0" anchor="t" bIns="34275" lIns="34275" spcFirstLastPara="1" rIns="34275" wrap="square" tIns="34275">
            <a:noAutofit/>
          </a:bodyPr>
          <a:lstStyle/>
          <a:p>
            <a:pPr indent="0" lvl="0" marL="0" marR="0" rtl="0" algn="l">
              <a:lnSpc>
                <a:spcPct val="90000"/>
              </a:lnSpc>
              <a:spcBef>
                <a:spcPts val="0"/>
              </a:spcBef>
              <a:spcAft>
                <a:spcPts val="0"/>
              </a:spcAft>
              <a:buNone/>
            </a:pPr>
            <a:r>
              <a:rPr lang="en" sz="3700">
                <a:solidFill>
                  <a:schemeClr val="lt1"/>
                </a:solidFill>
                <a:latin typeface="Roboto"/>
                <a:ea typeface="Roboto"/>
                <a:cs typeface="Roboto"/>
                <a:sym typeface="Roboto"/>
              </a:rPr>
              <a:t>AI Planner:</a:t>
            </a:r>
            <a:endParaRPr sz="1100"/>
          </a:p>
          <a:p>
            <a:pPr indent="0" lvl="0" marL="0" marR="0" rtl="0" algn="l">
              <a:lnSpc>
                <a:spcPct val="90000"/>
              </a:lnSpc>
              <a:spcBef>
                <a:spcPts val="0"/>
              </a:spcBef>
              <a:spcAft>
                <a:spcPts val="0"/>
              </a:spcAft>
              <a:buNone/>
            </a:pPr>
            <a:r>
              <a:rPr lang="en" sz="2800">
                <a:solidFill>
                  <a:schemeClr val="lt1"/>
                </a:solidFill>
                <a:latin typeface="Roboto"/>
                <a:ea typeface="Roboto"/>
                <a:cs typeface="Roboto"/>
                <a:sym typeface="Roboto"/>
              </a:rPr>
              <a:t>Search for Behavior </a:t>
            </a:r>
            <a:endParaRPr sz="2800">
              <a:solidFill>
                <a:schemeClr val="lt1"/>
              </a:solidFill>
              <a:latin typeface="Roboto"/>
              <a:ea typeface="Roboto"/>
              <a:cs typeface="Roboto"/>
              <a:sym typeface="Roboto"/>
            </a:endParaRPr>
          </a:p>
        </p:txBody>
      </p:sp>
      <p:sp>
        <p:nvSpPr>
          <p:cNvPr id="1101" name="Google Shape;1101;p156"/>
          <p:cNvSpPr/>
          <p:nvPr/>
        </p:nvSpPr>
        <p:spPr>
          <a:xfrm>
            <a:off x="4947598" y="2488690"/>
            <a:ext cx="1005600" cy="1005600"/>
          </a:xfrm>
          <a:prstGeom prst="ellipse">
            <a:avLst/>
          </a:prstGeom>
          <a:solidFill>
            <a:srgbClr val="000000"/>
          </a:solidFill>
          <a:ln cap="flat" cmpd="sng" w="28575">
            <a:solidFill>
              <a:schemeClr val="lt1"/>
            </a:solidFill>
            <a:prstDash val="solid"/>
            <a:miter lim="800000"/>
            <a:headEnd len="sm" w="sm" type="none"/>
            <a:tailEnd len="sm" w="sm" type="none"/>
          </a:ln>
        </p:spPr>
        <p:txBody>
          <a:bodyPr anchorCtr="0" anchor="ctr" bIns="27000" lIns="27000" spcFirstLastPara="1" rIns="27000" wrap="square" tIns="27000">
            <a:noAutofit/>
          </a:bodyPr>
          <a:lstStyle/>
          <a:p>
            <a:pPr indent="0" lvl="0" marL="0" marR="0" rtl="0" algn="ctr">
              <a:lnSpc>
                <a:spcPct val="150000"/>
              </a:lnSpc>
              <a:spcBef>
                <a:spcPts val="0"/>
              </a:spcBef>
              <a:spcAft>
                <a:spcPts val="0"/>
              </a:spcAft>
              <a:buNone/>
            </a:pPr>
            <a:r>
              <a:t/>
            </a:r>
            <a:endParaRPr sz="900">
              <a:solidFill>
                <a:schemeClr val="lt1"/>
              </a:solidFill>
              <a:latin typeface="Roboto"/>
              <a:ea typeface="Roboto"/>
              <a:cs typeface="Roboto"/>
              <a:sym typeface="Roboto"/>
            </a:endParaRPr>
          </a:p>
        </p:txBody>
      </p:sp>
      <p:sp>
        <p:nvSpPr>
          <p:cNvPr id="1115" name="Google Shape;1115;p156"/>
          <p:cNvSpPr txBox="1"/>
          <p:nvPr/>
        </p:nvSpPr>
        <p:spPr>
          <a:xfrm>
            <a:off x="5135528" y="2773618"/>
            <a:ext cx="630000" cy="4362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None/>
            </a:pPr>
            <a:r>
              <a:rPr lang="en" sz="1000">
                <a:solidFill>
                  <a:schemeClr val="lt1"/>
                </a:solidFill>
                <a:latin typeface="Roboto"/>
                <a:ea typeface="Roboto"/>
                <a:cs typeface="Roboto"/>
                <a:sym typeface="Roboto"/>
              </a:rPr>
              <a:t>IN (Home)</a:t>
            </a:r>
            <a:r>
              <a:rPr lang="en" sz="1000">
                <a:solidFill>
                  <a:srgbClr val="569BD4"/>
                </a:solidFill>
                <a:latin typeface="Roboto"/>
                <a:ea typeface="Roboto"/>
                <a:cs typeface="Roboto"/>
                <a:sym typeface="Roboto"/>
              </a:rPr>
              <a:t> </a:t>
            </a:r>
            <a:endParaRPr sz="1100"/>
          </a:p>
          <a:p>
            <a:pPr indent="0" lvl="0" marL="0" marR="0" rtl="0" algn="ctr">
              <a:lnSpc>
                <a:spcPct val="150000"/>
              </a:lnSpc>
              <a:spcBef>
                <a:spcPts val="0"/>
              </a:spcBef>
              <a:spcAft>
                <a:spcPts val="0"/>
              </a:spcAft>
              <a:buNone/>
            </a:pPr>
            <a:r>
              <a:rPr lang="en" sz="1000">
                <a:solidFill>
                  <a:srgbClr val="569BD4"/>
                </a:solidFill>
                <a:latin typeface="Roboto"/>
                <a:ea typeface="Roboto"/>
                <a:cs typeface="Roboto"/>
                <a:sym typeface="Roboto"/>
              </a:rPr>
              <a:t>Fatigue = 9</a:t>
            </a:r>
            <a:endParaRPr sz="1000">
              <a:solidFill>
                <a:schemeClr val="lt1"/>
              </a:solidFill>
              <a:latin typeface="Roboto"/>
              <a:ea typeface="Roboto"/>
              <a:cs typeface="Roboto"/>
              <a:sym typeface="Roboto"/>
            </a:endParaRPr>
          </a:p>
        </p:txBody>
      </p:sp>
      <p:sp>
        <p:nvSpPr>
          <p:cNvPr id="1116" name="Google Shape;1116;p156"/>
          <p:cNvSpPr txBox="1"/>
          <p:nvPr/>
        </p:nvSpPr>
        <p:spPr>
          <a:xfrm>
            <a:off x="6003349" y="3266506"/>
            <a:ext cx="803100" cy="46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SLEEP(Home)</a:t>
            </a:r>
            <a:endParaRPr sz="1100"/>
          </a:p>
          <a:p>
            <a:pPr indent="0" lvl="0" marL="0" marR="0" rtl="0" algn="ctr">
              <a:spcBef>
                <a:spcPts val="0"/>
              </a:spcBef>
              <a:spcAft>
                <a:spcPts val="0"/>
              </a:spcAft>
              <a:buNone/>
            </a:pPr>
            <a:r>
              <a:rPr lang="en" sz="1000">
                <a:solidFill>
                  <a:srgbClr val="92D050"/>
                </a:solidFill>
                <a:latin typeface="Roboto"/>
                <a:ea typeface="Roboto"/>
                <a:cs typeface="Roboto"/>
                <a:sym typeface="Roboto"/>
              </a:rPr>
              <a:t>Cost = 0</a:t>
            </a:r>
            <a:endParaRPr sz="1100"/>
          </a:p>
          <a:p>
            <a:pPr indent="0" lvl="0" marL="0" marR="0" rtl="0" algn="ctr">
              <a:spcBef>
                <a:spcPts val="0"/>
              </a:spcBef>
              <a:spcAft>
                <a:spcPts val="0"/>
              </a:spcAft>
              <a:buNone/>
            </a:pPr>
            <a:r>
              <a:rPr lang="en" sz="1000">
                <a:solidFill>
                  <a:srgbClr val="569BD4"/>
                </a:solidFill>
                <a:latin typeface="Roboto"/>
                <a:ea typeface="Roboto"/>
                <a:cs typeface="Roboto"/>
                <a:sym typeface="Roboto"/>
              </a:rPr>
              <a:t>Fatigue =</a:t>
            </a:r>
            <a:r>
              <a:rPr lang="en" sz="1000">
                <a:solidFill>
                  <a:srgbClr val="92D050"/>
                </a:solidFill>
                <a:latin typeface="Roboto"/>
                <a:ea typeface="Roboto"/>
                <a:cs typeface="Roboto"/>
                <a:sym typeface="Roboto"/>
              </a:rPr>
              <a:t> </a:t>
            </a:r>
            <a:r>
              <a:rPr lang="en" sz="1000">
                <a:solidFill>
                  <a:srgbClr val="569BD4"/>
                </a:solidFill>
                <a:latin typeface="Roboto"/>
                <a:ea typeface="Roboto"/>
                <a:cs typeface="Roboto"/>
                <a:sym typeface="Roboto"/>
              </a:rPr>
              <a:t>0</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0" name="Shape 1120"/>
        <p:cNvGrpSpPr/>
        <p:nvPr/>
      </p:nvGrpSpPr>
      <p:grpSpPr>
        <a:xfrm>
          <a:off x="0" y="0"/>
          <a:ext cx="0" cy="0"/>
          <a:chOff x="0" y="0"/>
          <a:chExt cx="0" cy="0"/>
        </a:xfrm>
      </p:grpSpPr>
      <p:cxnSp>
        <p:nvCxnSpPr>
          <p:cNvPr id="1121" name="Google Shape;1121;p157"/>
          <p:cNvCxnSpPr/>
          <p:nvPr/>
        </p:nvCxnSpPr>
        <p:spPr>
          <a:xfrm>
            <a:off x="4203142" y="1817093"/>
            <a:ext cx="878400" cy="811800"/>
          </a:xfrm>
          <a:prstGeom prst="straightConnector1">
            <a:avLst/>
          </a:prstGeom>
          <a:noFill/>
          <a:ln cap="flat" cmpd="sng" w="38100">
            <a:solidFill>
              <a:srgbClr val="FF0000"/>
            </a:solidFill>
            <a:prstDash val="solid"/>
            <a:miter lim="800000"/>
            <a:headEnd len="sm" w="sm" type="none"/>
            <a:tailEnd len="med" w="med" type="triangle"/>
          </a:ln>
        </p:spPr>
      </p:cxnSp>
      <p:sp>
        <p:nvSpPr>
          <p:cNvPr id="1122" name="Google Shape;1122;p157"/>
          <p:cNvSpPr txBox="1"/>
          <p:nvPr>
            <p:ph idx="12" type="sldNum"/>
          </p:nvPr>
        </p:nvSpPr>
        <p:spPr>
          <a:xfrm>
            <a:off x="4297650" y="4715750"/>
            <a:ext cx="548700" cy="2103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SzPts val="800"/>
              <a:buFont typeface="Roboto"/>
              <a:buNone/>
            </a:pPr>
            <a:fld id="{00000000-1234-1234-1234-123412341234}" type="slidenum">
              <a:rPr lang="en">
                <a:solidFill>
                  <a:srgbClr val="FFFFFF"/>
                </a:solidFill>
              </a:rPr>
              <a:t>‹#›</a:t>
            </a:fld>
            <a:endParaRPr>
              <a:solidFill>
                <a:srgbClr val="FFFFFF"/>
              </a:solidFill>
            </a:endParaRPr>
          </a:p>
        </p:txBody>
      </p:sp>
      <p:cxnSp>
        <p:nvCxnSpPr>
          <p:cNvPr id="1123" name="Google Shape;1123;p157"/>
          <p:cNvCxnSpPr/>
          <p:nvPr/>
        </p:nvCxnSpPr>
        <p:spPr>
          <a:xfrm>
            <a:off x="5677886" y="3452486"/>
            <a:ext cx="187800" cy="409800"/>
          </a:xfrm>
          <a:prstGeom prst="straightConnector1">
            <a:avLst/>
          </a:prstGeom>
          <a:noFill/>
          <a:ln cap="flat" cmpd="sng" w="38100">
            <a:solidFill>
              <a:srgbClr val="FF0000"/>
            </a:solidFill>
            <a:prstDash val="solid"/>
            <a:miter lim="800000"/>
            <a:headEnd len="sm" w="sm" type="none"/>
            <a:tailEnd len="med" w="med" type="triangle"/>
          </a:ln>
        </p:spPr>
      </p:cxnSp>
      <p:sp>
        <p:nvSpPr>
          <p:cNvPr id="1124" name="Google Shape;1124;p157"/>
          <p:cNvSpPr/>
          <p:nvPr/>
        </p:nvSpPr>
        <p:spPr>
          <a:xfrm>
            <a:off x="3357959" y="965679"/>
            <a:ext cx="1005600" cy="1005600"/>
          </a:xfrm>
          <a:prstGeom prst="ellipse">
            <a:avLst/>
          </a:prstGeom>
          <a:solidFill>
            <a:srgbClr val="000000"/>
          </a:solidFill>
          <a:ln cap="flat" cmpd="sng" w="38100">
            <a:solidFill>
              <a:srgbClr val="FF0000"/>
            </a:solidFill>
            <a:prstDash val="solid"/>
            <a:miter lim="800000"/>
            <a:headEnd len="sm" w="sm" type="none"/>
            <a:tailEnd len="sm" w="sm" type="none"/>
          </a:ln>
        </p:spPr>
        <p:txBody>
          <a:bodyPr anchorCtr="0" anchor="ctr" bIns="27000" lIns="27000" spcFirstLastPara="1" rIns="27000" wrap="square" tIns="27000">
            <a:noAutofit/>
          </a:bodyPr>
          <a:lstStyle/>
          <a:p>
            <a:pPr indent="0" lvl="0" marL="0" marR="0" rtl="0" algn="ctr">
              <a:lnSpc>
                <a:spcPct val="150000"/>
              </a:lnSpc>
              <a:spcBef>
                <a:spcPts val="0"/>
              </a:spcBef>
              <a:spcAft>
                <a:spcPts val="0"/>
              </a:spcAft>
              <a:buNone/>
            </a:pPr>
            <a:r>
              <a:t/>
            </a:r>
            <a:endParaRPr sz="900">
              <a:solidFill>
                <a:schemeClr val="lt1"/>
              </a:solidFill>
              <a:latin typeface="Roboto"/>
              <a:ea typeface="Roboto"/>
              <a:cs typeface="Roboto"/>
              <a:sym typeface="Roboto"/>
            </a:endParaRPr>
          </a:p>
        </p:txBody>
      </p:sp>
      <p:sp>
        <p:nvSpPr>
          <p:cNvPr id="1125" name="Google Shape;1125;p157"/>
          <p:cNvSpPr txBox="1"/>
          <p:nvPr/>
        </p:nvSpPr>
        <p:spPr>
          <a:xfrm>
            <a:off x="3541081" y="1135215"/>
            <a:ext cx="639600" cy="6666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None/>
            </a:pPr>
            <a:r>
              <a:rPr lang="en" sz="1000">
                <a:solidFill>
                  <a:schemeClr val="lt1"/>
                </a:solidFill>
                <a:latin typeface="Roboto"/>
                <a:ea typeface="Roboto"/>
                <a:cs typeface="Roboto"/>
                <a:sym typeface="Roboto"/>
              </a:rPr>
              <a:t>AT(Home)</a:t>
            </a:r>
            <a:endParaRPr sz="1100"/>
          </a:p>
          <a:p>
            <a:pPr indent="0" lvl="0" marL="0" marR="0" rtl="0" algn="ctr">
              <a:lnSpc>
                <a:spcPct val="150000"/>
              </a:lnSpc>
              <a:spcBef>
                <a:spcPts val="0"/>
              </a:spcBef>
              <a:spcAft>
                <a:spcPts val="0"/>
              </a:spcAft>
              <a:buNone/>
            </a:pPr>
            <a:r>
              <a:rPr lang="en" sz="1000">
                <a:solidFill>
                  <a:schemeClr val="accent2"/>
                </a:solidFill>
                <a:latin typeface="Roboto"/>
                <a:ea typeface="Roboto"/>
                <a:cs typeface="Roboto"/>
                <a:sym typeface="Roboto"/>
              </a:rPr>
              <a:t>Key(Home)</a:t>
            </a:r>
            <a:endParaRPr sz="1100"/>
          </a:p>
          <a:p>
            <a:pPr indent="0" lvl="0" marL="0" marR="0" rtl="0" algn="ctr">
              <a:lnSpc>
                <a:spcPct val="150000"/>
              </a:lnSpc>
              <a:spcBef>
                <a:spcPts val="0"/>
              </a:spcBef>
              <a:spcAft>
                <a:spcPts val="0"/>
              </a:spcAft>
              <a:buNone/>
            </a:pPr>
            <a:r>
              <a:rPr lang="en" sz="1000">
                <a:solidFill>
                  <a:srgbClr val="569BD4"/>
                </a:solidFill>
                <a:latin typeface="Roboto"/>
                <a:ea typeface="Roboto"/>
                <a:cs typeface="Roboto"/>
                <a:sym typeface="Roboto"/>
              </a:rPr>
              <a:t>Fatigue = 9</a:t>
            </a:r>
            <a:endParaRPr sz="1000">
              <a:solidFill>
                <a:schemeClr val="lt1"/>
              </a:solidFill>
              <a:latin typeface="Roboto"/>
              <a:ea typeface="Roboto"/>
              <a:cs typeface="Roboto"/>
              <a:sym typeface="Roboto"/>
            </a:endParaRPr>
          </a:p>
        </p:txBody>
      </p:sp>
      <p:grpSp>
        <p:nvGrpSpPr>
          <p:cNvPr id="1126" name="Google Shape;1126;p157"/>
          <p:cNvGrpSpPr/>
          <p:nvPr/>
        </p:nvGrpSpPr>
        <p:grpSpPr>
          <a:xfrm>
            <a:off x="1364260" y="2142997"/>
            <a:ext cx="1005863" cy="1005863"/>
            <a:chOff x="15507358" y="1192039"/>
            <a:chExt cx="2682300" cy="2682300"/>
          </a:xfrm>
        </p:grpSpPr>
        <p:sp>
          <p:nvSpPr>
            <p:cNvPr id="1127" name="Google Shape;1127;p157"/>
            <p:cNvSpPr/>
            <p:nvPr/>
          </p:nvSpPr>
          <p:spPr>
            <a:xfrm>
              <a:off x="15507358" y="1192039"/>
              <a:ext cx="2682300" cy="2682300"/>
            </a:xfrm>
            <a:prstGeom prst="ellipse">
              <a:avLst/>
            </a:prstGeom>
            <a:solidFill>
              <a:srgbClr val="000000"/>
            </a:solidFill>
            <a:ln cap="flat" cmpd="sng" w="38100">
              <a:solidFill>
                <a:srgbClr val="FF0000"/>
              </a:solidFill>
              <a:prstDash val="solid"/>
              <a:miter lim="800000"/>
              <a:headEnd len="sm" w="sm" type="none"/>
              <a:tailEnd len="sm" w="sm" type="none"/>
            </a:ln>
          </p:spPr>
          <p:txBody>
            <a:bodyPr anchorCtr="0" anchor="ctr" bIns="27000" lIns="27000" spcFirstLastPara="1" rIns="27000" wrap="square" tIns="27000">
              <a:noAutofit/>
            </a:bodyPr>
            <a:lstStyle/>
            <a:p>
              <a:pPr indent="0" lvl="0" marL="0" marR="0" rtl="0" algn="ctr">
                <a:lnSpc>
                  <a:spcPct val="150000"/>
                </a:lnSpc>
                <a:spcBef>
                  <a:spcPts val="0"/>
                </a:spcBef>
                <a:spcAft>
                  <a:spcPts val="0"/>
                </a:spcAft>
                <a:buNone/>
              </a:pPr>
              <a:r>
                <a:t/>
              </a:r>
              <a:endParaRPr sz="900">
                <a:solidFill>
                  <a:schemeClr val="lt1"/>
                </a:solidFill>
                <a:latin typeface="Roboto"/>
                <a:ea typeface="Roboto"/>
                <a:cs typeface="Roboto"/>
                <a:sym typeface="Roboto"/>
              </a:endParaRPr>
            </a:p>
          </p:txBody>
        </p:sp>
        <p:sp>
          <p:nvSpPr>
            <p:cNvPr id="1128" name="Google Shape;1128;p157"/>
            <p:cNvSpPr txBox="1"/>
            <p:nvPr/>
          </p:nvSpPr>
          <p:spPr>
            <a:xfrm>
              <a:off x="15995692" y="1644137"/>
              <a:ext cx="1705500" cy="17781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None/>
              </a:pPr>
              <a:r>
                <a:rPr lang="en" sz="1000">
                  <a:solidFill>
                    <a:schemeClr val="lt1"/>
                  </a:solidFill>
                  <a:latin typeface="Roboto"/>
                  <a:ea typeface="Roboto"/>
                  <a:cs typeface="Roboto"/>
                  <a:sym typeface="Roboto"/>
                </a:rPr>
                <a:t>AT(Start)</a:t>
              </a:r>
              <a:endParaRPr sz="1100"/>
            </a:p>
            <a:p>
              <a:pPr indent="0" lvl="0" marL="0" marR="0" rtl="0" algn="ctr">
                <a:lnSpc>
                  <a:spcPct val="150000"/>
                </a:lnSpc>
                <a:spcBef>
                  <a:spcPts val="0"/>
                </a:spcBef>
                <a:spcAft>
                  <a:spcPts val="0"/>
                </a:spcAft>
                <a:buNone/>
              </a:pPr>
              <a:r>
                <a:rPr lang="en" sz="1000">
                  <a:solidFill>
                    <a:schemeClr val="accent2"/>
                  </a:solidFill>
                  <a:latin typeface="Roboto"/>
                  <a:ea typeface="Roboto"/>
                  <a:cs typeface="Roboto"/>
                  <a:sym typeface="Roboto"/>
                </a:rPr>
                <a:t>Key(Home)</a:t>
              </a:r>
              <a:endParaRPr sz="1100"/>
            </a:p>
            <a:p>
              <a:pPr indent="0" lvl="0" marL="0" marR="0" rtl="0" algn="ctr">
                <a:lnSpc>
                  <a:spcPct val="150000"/>
                </a:lnSpc>
                <a:spcBef>
                  <a:spcPts val="0"/>
                </a:spcBef>
                <a:spcAft>
                  <a:spcPts val="0"/>
                </a:spcAft>
                <a:buNone/>
              </a:pPr>
              <a:r>
                <a:rPr lang="en" sz="1000">
                  <a:solidFill>
                    <a:srgbClr val="569BD4"/>
                  </a:solidFill>
                  <a:latin typeface="Roboto"/>
                  <a:ea typeface="Roboto"/>
                  <a:cs typeface="Roboto"/>
                  <a:sym typeface="Roboto"/>
                </a:rPr>
                <a:t>Fatigue = 8</a:t>
              </a:r>
              <a:endParaRPr sz="1100"/>
            </a:p>
          </p:txBody>
        </p:sp>
      </p:grpSp>
      <p:sp>
        <p:nvSpPr>
          <p:cNvPr id="1129" name="Google Shape;1129;p157"/>
          <p:cNvSpPr/>
          <p:nvPr/>
        </p:nvSpPr>
        <p:spPr>
          <a:xfrm>
            <a:off x="3233705" y="3083456"/>
            <a:ext cx="1005600" cy="1005600"/>
          </a:xfrm>
          <a:prstGeom prst="ellipse">
            <a:avLst/>
          </a:prstGeom>
          <a:solidFill>
            <a:srgbClr val="000000"/>
          </a:solidFill>
          <a:ln cap="flat" cmpd="sng" w="28575">
            <a:solidFill>
              <a:schemeClr val="lt1"/>
            </a:solidFill>
            <a:prstDash val="solid"/>
            <a:miter lim="800000"/>
            <a:headEnd len="sm" w="sm" type="none"/>
            <a:tailEnd len="sm" w="sm" type="none"/>
          </a:ln>
        </p:spPr>
        <p:txBody>
          <a:bodyPr anchorCtr="0" anchor="ctr" bIns="27000" lIns="27000" spcFirstLastPara="1" rIns="27000" wrap="square" tIns="27000">
            <a:noAutofit/>
          </a:bodyPr>
          <a:lstStyle/>
          <a:p>
            <a:pPr indent="0" lvl="0" marL="0" marR="0" rtl="0" algn="ctr">
              <a:lnSpc>
                <a:spcPct val="150000"/>
              </a:lnSpc>
              <a:spcBef>
                <a:spcPts val="0"/>
              </a:spcBef>
              <a:spcAft>
                <a:spcPts val="0"/>
              </a:spcAft>
              <a:buNone/>
            </a:pPr>
            <a:r>
              <a:t/>
            </a:r>
            <a:endParaRPr sz="900">
              <a:solidFill>
                <a:schemeClr val="lt1"/>
              </a:solidFill>
              <a:latin typeface="Roboto"/>
              <a:ea typeface="Roboto"/>
              <a:cs typeface="Roboto"/>
              <a:sym typeface="Roboto"/>
            </a:endParaRPr>
          </a:p>
        </p:txBody>
      </p:sp>
      <p:grpSp>
        <p:nvGrpSpPr>
          <p:cNvPr id="1130" name="Google Shape;1130;p157"/>
          <p:cNvGrpSpPr/>
          <p:nvPr/>
        </p:nvGrpSpPr>
        <p:grpSpPr>
          <a:xfrm>
            <a:off x="7314217" y="2397848"/>
            <a:ext cx="1005863" cy="1005862"/>
            <a:chOff x="15507358" y="1192039"/>
            <a:chExt cx="2682300" cy="2682300"/>
          </a:xfrm>
        </p:grpSpPr>
        <p:sp>
          <p:nvSpPr>
            <p:cNvPr id="1131" name="Google Shape;1131;p157"/>
            <p:cNvSpPr/>
            <p:nvPr/>
          </p:nvSpPr>
          <p:spPr>
            <a:xfrm>
              <a:off x="15507358" y="1192039"/>
              <a:ext cx="2682300" cy="2682300"/>
            </a:xfrm>
            <a:prstGeom prst="ellipse">
              <a:avLst/>
            </a:prstGeom>
            <a:solidFill>
              <a:srgbClr val="000000"/>
            </a:solidFill>
            <a:ln cap="flat" cmpd="sng" w="38100">
              <a:solidFill>
                <a:srgbClr val="FF0000"/>
              </a:solidFill>
              <a:prstDash val="solid"/>
              <a:miter lim="800000"/>
              <a:headEnd len="sm" w="sm" type="none"/>
              <a:tailEnd len="sm" w="sm" type="none"/>
            </a:ln>
          </p:spPr>
          <p:txBody>
            <a:bodyPr anchorCtr="0" anchor="ctr" bIns="27000" lIns="27000" spcFirstLastPara="1" rIns="27000" wrap="square" tIns="27000">
              <a:noAutofit/>
            </a:bodyPr>
            <a:lstStyle/>
            <a:p>
              <a:pPr indent="0" lvl="0" marL="0" marR="0" rtl="0" algn="ctr">
                <a:lnSpc>
                  <a:spcPct val="150000"/>
                </a:lnSpc>
                <a:spcBef>
                  <a:spcPts val="0"/>
                </a:spcBef>
                <a:spcAft>
                  <a:spcPts val="0"/>
                </a:spcAft>
                <a:buNone/>
              </a:pPr>
              <a:r>
                <a:t/>
              </a:r>
              <a:endParaRPr sz="900">
                <a:solidFill>
                  <a:schemeClr val="lt1"/>
                </a:solidFill>
                <a:latin typeface="Roboto"/>
                <a:ea typeface="Roboto"/>
                <a:cs typeface="Roboto"/>
                <a:sym typeface="Roboto"/>
              </a:endParaRPr>
            </a:p>
          </p:txBody>
        </p:sp>
        <p:sp>
          <p:nvSpPr>
            <p:cNvPr id="1132" name="Google Shape;1132;p157"/>
            <p:cNvSpPr txBox="1"/>
            <p:nvPr/>
          </p:nvSpPr>
          <p:spPr>
            <a:xfrm>
              <a:off x="16008506" y="1951847"/>
              <a:ext cx="1680000" cy="11625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None/>
              </a:pPr>
              <a:r>
                <a:rPr lang="en" sz="1000">
                  <a:solidFill>
                    <a:schemeClr val="lt1"/>
                  </a:solidFill>
                  <a:latin typeface="Roboto"/>
                  <a:ea typeface="Roboto"/>
                  <a:cs typeface="Roboto"/>
                  <a:sym typeface="Roboto"/>
                </a:rPr>
                <a:t>AT (goal)</a:t>
              </a:r>
              <a:endParaRPr sz="1100"/>
            </a:p>
            <a:p>
              <a:pPr indent="0" lvl="0" marL="0" marR="0" rtl="0" algn="ctr">
                <a:lnSpc>
                  <a:spcPct val="150000"/>
                </a:lnSpc>
                <a:spcBef>
                  <a:spcPts val="0"/>
                </a:spcBef>
                <a:spcAft>
                  <a:spcPts val="0"/>
                </a:spcAft>
                <a:buNone/>
              </a:pPr>
              <a:r>
                <a:rPr lang="en" sz="1000">
                  <a:solidFill>
                    <a:srgbClr val="569BD4"/>
                  </a:solidFill>
                  <a:latin typeface="Roboto"/>
                  <a:ea typeface="Roboto"/>
                  <a:cs typeface="Roboto"/>
                  <a:sym typeface="Roboto"/>
                </a:rPr>
                <a:t>Fatigue = 2</a:t>
              </a:r>
              <a:endParaRPr sz="1100"/>
            </a:p>
          </p:txBody>
        </p:sp>
      </p:grpSp>
      <p:sp>
        <p:nvSpPr>
          <p:cNvPr id="1133" name="Google Shape;1133;p157"/>
          <p:cNvSpPr/>
          <p:nvPr/>
        </p:nvSpPr>
        <p:spPr>
          <a:xfrm>
            <a:off x="6308377" y="898939"/>
            <a:ext cx="1005600" cy="1005600"/>
          </a:xfrm>
          <a:prstGeom prst="ellipse">
            <a:avLst/>
          </a:prstGeom>
          <a:solidFill>
            <a:srgbClr val="000000"/>
          </a:solidFill>
          <a:ln cap="flat" cmpd="sng" w="28575">
            <a:solidFill>
              <a:schemeClr val="lt1"/>
            </a:solidFill>
            <a:prstDash val="solid"/>
            <a:miter lim="800000"/>
            <a:headEnd len="sm" w="sm" type="none"/>
            <a:tailEnd len="sm" w="sm" type="none"/>
          </a:ln>
        </p:spPr>
        <p:txBody>
          <a:bodyPr anchorCtr="0" anchor="ctr" bIns="27000" lIns="27000" spcFirstLastPara="1" rIns="27000" wrap="square" tIns="27000">
            <a:noAutofit/>
          </a:bodyPr>
          <a:lstStyle/>
          <a:p>
            <a:pPr indent="0" lvl="0" marL="0" marR="0" rtl="0" algn="ctr">
              <a:lnSpc>
                <a:spcPct val="150000"/>
              </a:lnSpc>
              <a:spcBef>
                <a:spcPts val="0"/>
              </a:spcBef>
              <a:spcAft>
                <a:spcPts val="0"/>
              </a:spcAft>
              <a:buNone/>
            </a:pPr>
            <a:r>
              <a:t/>
            </a:r>
            <a:endParaRPr sz="900">
              <a:solidFill>
                <a:schemeClr val="lt1"/>
              </a:solidFill>
              <a:latin typeface="Roboto"/>
              <a:ea typeface="Roboto"/>
              <a:cs typeface="Roboto"/>
              <a:sym typeface="Roboto"/>
            </a:endParaRPr>
          </a:p>
        </p:txBody>
      </p:sp>
      <p:cxnSp>
        <p:nvCxnSpPr>
          <p:cNvPr id="1134" name="Google Shape;1134;p157"/>
          <p:cNvCxnSpPr>
            <a:stCxn id="1127" idx="7"/>
          </p:cNvCxnSpPr>
          <p:nvPr/>
        </p:nvCxnSpPr>
        <p:spPr>
          <a:xfrm flipH="1" rot="10800000">
            <a:off x="2222817" y="1693902"/>
            <a:ext cx="1135200" cy="596400"/>
          </a:xfrm>
          <a:prstGeom prst="straightConnector1">
            <a:avLst/>
          </a:prstGeom>
          <a:noFill/>
          <a:ln cap="flat" cmpd="sng" w="38100">
            <a:solidFill>
              <a:srgbClr val="FF0000"/>
            </a:solidFill>
            <a:prstDash val="solid"/>
            <a:miter lim="800000"/>
            <a:headEnd len="sm" w="sm" type="none"/>
            <a:tailEnd len="med" w="med" type="triangle"/>
          </a:ln>
        </p:spPr>
      </p:cxnSp>
      <p:cxnSp>
        <p:nvCxnSpPr>
          <p:cNvPr id="1135" name="Google Shape;1135;p157"/>
          <p:cNvCxnSpPr/>
          <p:nvPr/>
        </p:nvCxnSpPr>
        <p:spPr>
          <a:xfrm>
            <a:off x="2292896" y="2949315"/>
            <a:ext cx="971700" cy="431100"/>
          </a:xfrm>
          <a:prstGeom prst="straightConnector1">
            <a:avLst/>
          </a:prstGeom>
          <a:noFill/>
          <a:ln cap="flat" cmpd="sng" w="28575">
            <a:solidFill>
              <a:schemeClr val="lt1"/>
            </a:solidFill>
            <a:prstDash val="solid"/>
            <a:miter lim="800000"/>
            <a:headEnd len="sm" w="sm" type="none"/>
            <a:tailEnd len="med" w="med" type="triangle"/>
          </a:ln>
        </p:spPr>
      </p:cxnSp>
      <p:cxnSp>
        <p:nvCxnSpPr>
          <p:cNvPr id="1136" name="Google Shape;1136;p157"/>
          <p:cNvCxnSpPr/>
          <p:nvPr/>
        </p:nvCxnSpPr>
        <p:spPr>
          <a:xfrm flipH="1" rot="10800000">
            <a:off x="4176282" y="3103325"/>
            <a:ext cx="792900" cy="257700"/>
          </a:xfrm>
          <a:prstGeom prst="straightConnector1">
            <a:avLst/>
          </a:prstGeom>
          <a:noFill/>
          <a:ln cap="flat" cmpd="sng" w="28575">
            <a:solidFill>
              <a:schemeClr val="lt1"/>
            </a:solidFill>
            <a:prstDash val="solid"/>
            <a:miter lim="800000"/>
            <a:headEnd len="sm" w="sm" type="none"/>
            <a:tailEnd len="med" w="med" type="triangle"/>
          </a:ln>
        </p:spPr>
      </p:cxnSp>
      <p:cxnSp>
        <p:nvCxnSpPr>
          <p:cNvPr id="1137" name="Google Shape;1137;p157"/>
          <p:cNvCxnSpPr>
            <a:stCxn id="1138" idx="7"/>
            <a:endCxn id="1133" idx="3"/>
          </p:cNvCxnSpPr>
          <p:nvPr/>
        </p:nvCxnSpPr>
        <p:spPr>
          <a:xfrm flipH="1" rot="10800000">
            <a:off x="5805931" y="1757257"/>
            <a:ext cx="649800" cy="878700"/>
          </a:xfrm>
          <a:prstGeom prst="straightConnector1">
            <a:avLst/>
          </a:prstGeom>
          <a:noFill/>
          <a:ln cap="flat" cmpd="sng" w="28575">
            <a:solidFill>
              <a:schemeClr val="lt1"/>
            </a:solidFill>
            <a:prstDash val="solid"/>
            <a:miter lim="800000"/>
            <a:headEnd len="sm" w="sm" type="none"/>
            <a:tailEnd len="med" w="med" type="triangle"/>
          </a:ln>
        </p:spPr>
      </p:cxnSp>
      <p:cxnSp>
        <p:nvCxnSpPr>
          <p:cNvPr id="1139" name="Google Shape;1139;p157"/>
          <p:cNvCxnSpPr>
            <a:stCxn id="1124" idx="6"/>
          </p:cNvCxnSpPr>
          <p:nvPr/>
        </p:nvCxnSpPr>
        <p:spPr>
          <a:xfrm flipH="1" rot="10800000">
            <a:off x="4363559" y="1419879"/>
            <a:ext cx="1944600" cy="48600"/>
          </a:xfrm>
          <a:prstGeom prst="straightConnector1">
            <a:avLst/>
          </a:prstGeom>
          <a:noFill/>
          <a:ln cap="flat" cmpd="sng" w="28575">
            <a:solidFill>
              <a:schemeClr val="lt1"/>
            </a:solidFill>
            <a:prstDash val="solid"/>
            <a:miter lim="800000"/>
            <a:headEnd len="sm" w="sm" type="none"/>
            <a:tailEnd len="med" w="med" type="triangle"/>
          </a:ln>
        </p:spPr>
      </p:cxnSp>
      <p:cxnSp>
        <p:nvCxnSpPr>
          <p:cNvPr id="1140" name="Google Shape;1140;p157"/>
          <p:cNvCxnSpPr>
            <a:stCxn id="1141" idx="7"/>
            <a:endCxn id="1131" idx="3"/>
          </p:cNvCxnSpPr>
          <p:nvPr/>
        </p:nvCxnSpPr>
        <p:spPr>
          <a:xfrm flipH="1" rot="10800000">
            <a:off x="6461010" y="3256427"/>
            <a:ext cx="1000500" cy="705900"/>
          </a:xfrm>
          <a:prstGeom prst="straightConnector1">
            <a:avLst/>
          </a:prstGeom>
          <a:noFill/>
          <a:ln cap="flat" cmpd="sng" w="38100">
            <a:solidFill>
              <a:srgbClr val="FF0000"/>
            </a:solidFill>
            <a:prstDash val="solid"/>
            <a:miter lim="800000"/>
            <a:headEnd len="sm" w="sm" type="none"/>
            <a:tailEnd len="med" w="med" type="triangle"/>
          </a:ln>
        </p:spPr>
      </p:cxnSp>
      <p:cxnSp>
        <p:nvCxnSpPr>
          <p:cNvPr id="1142" name="Google Shape;1142;p157"/>
          <p:cNvCxnSpPr>
            <a:endCxn id="1133" idx="5"/>
          </p:cNvCxnSpPr>
          <p:nvPr/>
        </p:nvCxnSpPr>
        <p:spPr>
          <a:xfrm rot="10800000">
            <a:off x="7166710" y="1757272"/>
            <a:ext cx="415800" cy="708900"/>
          </a:xfrm>
          <a:prstGeom prst="straightConnector1">
            <a:avLst/>
          </a:prstGeom>
          <a:noFill/>
          <a:ln cap="flat" cmpd="sng" w="28575">
            <a:solidFill>
              <a:schemeClr val="lt1"/>
            </a:solidFill>
            <a:prstDash val="solid"/>
            <a:miter lim="800000"/>
            <a:headEnd len="med" w="med" type="triangle"/>
            <a:tailEnd len="sm" w="sm" type="none"/>
          </a:ln>
        </p:spPr>
      </p:cxnSp>
      <p:sp>
        <p:nvSpPr>
          <p:cNvPr id="1143" name="Google Shape;1143;p157"/>
          <p:cNvSpPr/>
          <p:nvPr/>
        </p:nvSpPr>
        <p:spPr>
          <a:xfrm>
            <a:off x="7948821" y="2936245"/>
            <a:ext cx="541200" cy="502800"/>
          </a:xfrm>
          <a:prstGeom prst="star5">
            <a:avLst>
              <a:gd fmla="val 19098" name="adj"/>
              <a:gd fmla="val 105146" name="hf"/>
              <a:gd fmla="val 110557" name="vf"/>
            </a:avLst>
          </a:prstGeom>
          <a:solidFill>
            <a:srgbClr val="FFC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4" name="Google Shape;1144;p157"/>
          <p:cNvSpPr txBox="1"/>
          <p:nvPr/>
        </p:nvSpPr>
        <p:spPr>
          <a:xfrm>
            <a:off x="4641341" y="1740760"/>
            <a:ext cx="825900" cy="46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ENTER(Home)</a:t>
            </a:r>
            <a:endParaRPr sz="1100"/>
          </a:p>
          <a:p>
            <a:pPr indent="0" lvl="0" marL="0" marR="0" rtl="0" algn="ctr">
              <a:spcBef>
                <a:spcPts val="0"/>
              </a:spcBef>
              <a:spcAft>
                <a:spcPts val="0"/>
              </a:spcAft>
              <a:buNone/>
            </a:pPr>
            <a:r>
              <a:rPr lang="en" sz="1000">
                <a:solidFill>
                  <a:srgbClr val="92D050"/>
                </a:solidFill>
                <a:latin typeface="Roboto"/>
                <a:ea typeface="Roboto"/>
                <a:cs typeface="Roboto"/>
                <a:sym typeface="Roboto"/>
              </a:rPr>
              <a:t>Cost = 0</a:t>
            </a:r>
            <a:endParaRPr sz="1100"/>
          </a:p>
          <a:p>
            <a:pPr indent="0" lvl="0" marL="0" marR="0" rtl="0" algn="ctr">
              <a:spcBef>
                <a:spcPts val="0"/>
              </a:spcBef>
              <a:spcAft>
                <a:spcPts val="0"/>
              </a:spcAft>
              <a:buNone/>
            </a:pPr>
            <a:r>
              <a:rPr lang="en" sz="1000">
                <a:solidFill>
                  <a:srgbClr val="569BD4"/>
                </a:solidFill>
                <a:latin typeface="Roboto"/>
                <a:ea typeface="Roboto"/>
                <a:cs typeface="Roboto"/>
                <a:sym typeface="Roboto"/>
              </a:rPr>
              <a:t>Fatigue +=</a:t>
            </a:r>
            <a:r>
              <a:rPr lang="en" sz="1000">
                <a:solidFill>
                  <a:srgbClr val="92D050"/>
                </a:solidFill>
                <a:latin typeface="Roboto"/>
                <a:ea typeface="Roboto"/>
                <a:cs typeface="Roboto"/>
                <a:sym typeface="Roboto"/>
              </a:rPr>
              <a:t> </a:t>
            </a:r>
            <a:r>
              <a:rPr lang="en" sz="1000">
                <a:solidFill>
                  <a:srgbClr val="569BD4"/>
                </a:solidFill>
                <a:latin typeface="Roboto"/>
                <a:ea typeface="Roboto"/>
                <a:cs typeface="Roboto"/>
                <a:sym typeface="Roboto"/>
              </a:rPr>
              <a:t>0</a:t>
            </a:r>
            <a:endParaRPr sz="1100"/>
          </a:p>
        </p:txBody>
      </p:sp>
      <p:cxnSp>
        <p:nvCxnSpPr>
          <p:cNvPr id="1145" name="Google Shape;1145;p157"/>
          <p:cNvCxnSpPr/>
          <p:nvPr/>
        </p:nvCxnSpPr>
        <p:spPr>
          <a:xfrm>
            <a:off x="4216498" y="3774314"/>
            <a:ext cx="1386300" cy="428100"/>
          </a:xfrm>
          <a:prstGeom prst="straightConnector1">
            <a:avLst/>
          </a:prstGeom>
          <a:noFill/>
          <a:ln cap="flat" cmpd="sng" w="28575">
            <a:solidFill>
              <a:schemeClr val="lt1"/>
            </a:solidFill>
            <a:prstDash val="solid"/>
            <a:miter lim="800000"/>
            <a:headEnd len="sm" w="sm" type="none"/>
            <a:tailEnd len="med" w="med" type="triangle"/>
          </a:ln>
        </p:spPr>
      </p:cxnSp>
      <p:sp>
        <p:nvSpPr>
          <p:cNvPr id="1146" name="Google Shape;1146;p157"/>
          <p:cNvSpPr txBox="1"/>
          <p:nvPr/>
        </p:nvSpPr>
        <p:spPr>
          <a:xfrm>
            <a:off x="6856366" y="3711325"/>
            <a:ext cx="1245600" cy="46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TRAVEL (Home, Goal)</a:t>
            </a:r>
            <a:endParaRPr sz="1100"/>
          </a:p>
          <a:p>
            <a:pPr indent="0" lvl="0" marL="0" marR="0" rtl="0" algn="ctr">
              <a:spcBef>
                <a:spcPts val="0"/>
              </a:spcBef>
              <a:spcAft>
                <a:spcPts val="0"/>
              </a:spcAft>
              <a:buNone/>
            </a:pPr>
            <a:r>
              <a:rPr lang="en" sz="1000">
                <a:solidFill>
                  <a:srgbClr val="92D050"/>
                </a:solidFill>
                <a:latin typeface="Roboto"/>
                <a:ea typeface="Roboto"/>
                <a:cs typeface="Roboto"/>
                <a:sym typeface="Roboto"/>
              </a:rPr>
              <a:t>Cost = 4</a:t>
            </a:r>
            <a:endParaRPr sz="1100"/>
          </a:p>
          <a:p>
            <a:pPr indent="0" lvl="0" marL="0" marR="0" rtl="0" algn="ctr">
              <a:spcBef>
                <a:spcPts val="0"/>
              </a:spcBef>
              <a:spcAft>
                <a:spcPts val="0"/>
              </a:spcAft>
              <a:buNone/>
            </a:pPr>
            <a:r>
              <a:rPr lang="en" sz="1000">
                <a:solidFill>
                  <a:srgbClr val="569BD4"/>
                </a:solidFill>
                <a:latin typeface="Roboto"/>
                <a:ea typeface="Roboto"/>
                <a:cs typeface="Roboto"/>
                <a:sym typeface="Roboto"/>
              </a:rPr>
              <a:t>Fatigue += 2</a:t>
            </a:r>
            <a:endParaRPr sz="1100"/>
          </a:p>
        </p:txBody>
      </p:sp>
      <p:sp>
        <p:nvSpPr>
          <p:cNvPr id="1147" name="Google Shape;1147;p157"/>
          <p:cNvSpPr/>
          <p:nvPr/>
        </p:nvSpPr>
        <p:spPr>
          <a:xfrm>
            <a:off x="1035340" y="2515937"/>
            <a:ext cx="452100" cy="323700"/>
          </a:xfrm>
          <a:prstGeom prst="rightArrow">
            <a:avLst>
              <a:gd fmla="val 50000" name="adj1"/>
              <a:gd fmla="val 50000" name="adj2"/>
            </a:avLst>
          </a:prstGeom>
          <a:solidFill>
            <a:schemeClr val="accent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1" name="Google Shape;1141;p157"/>
          <p:cNvSpPr/>
          <p:nvPr/>
        </p:nvSpPr>
        <p:spPr>
          <a:xfrm>
            <a:off x="5602676" y="3815060"/>
            <a:ext cx="1005600" cy="1005600"/>
          </a:xfrm>
          <a:prstGeom prst="ellipse">
            <a:avLst/>
          </a:prstGeom>
          <a:solidFill>
            <a:srgbClr val="000000"/>
          </a:solidFill>
          <a:ln cap="flat" cmpd="sng" w="38100">
            <a:solidFill>
              <a:srgbClr val="FF0000"/>
            </a:solidFill>
            <a:prstDash val="solid"/>
            <a:miter lim="800000"/>
            <a:headEnd len="sm" w="sm" type="none"/>
            <a:tailEnd len="sm" w="sm" type="none"/>
          </a:ln>
        </p:spPr>
        <p:txBody>
          <a:bodyPr anchorCtr="0" anchor="ctr" bIns="27000" lIns="27000" spcFirstLastPara="1" rIns="27000" wrap="square" tIns="27000">
            <a:noAutofit/>
          </a:bodyPr>
          <a:lstStyle/>
          <a:p>
            <a:pPr indent="0" lvl="0" marL="0" marR="0" rtl="0" algn="ctr">
              <a:lnSpc>
                <a:spcPct val="150000"/>
              </a:lnSpc>
              <a:spcBef>
                <a:spcPts val="0"/>
              </a:spcBef>
              <a:spcAft>
                <a:spcPts val="0"/>
              </a:spcAft>
              <a:buNone/>
            </a:pPr>
            <a:r>
              <a:t/>
            </a:r>
            <a:endParaRPr sz="900">
              <a:solidFill>
                <a:schemeClr val="lt1"/>
              </a:solidFill>
              <a:latin typeface="Roboto"/>
              <a:ea typeface="Roboto"/>
              <a:cs typeface="Roboto"/>
              <a:sym typeface="Roboto"/>
            </a:endParaRPr>
          </a:p>
        </p:txBody>
      </p:sp>
      <p:sp>
        <p:nvSpPr>
          <p:cNvPr id="1148" name="Google Shape;1148;p157"/>
          <p:cNvSpPr txBox="1"/>
          <p:nvPr/>
        </p:nvSpPr>
        <p:spPr>
          <a:xfrm>
            <a:off x="5790605" y="4099988"/>
            <a:ext cx="630000" cy="4362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None/>
            </a:pPr>
            <a:r>
              <a:rPr lang="en" sz="1000">
                <a:solidFill>
                  <a:schemeClr val="lt1"/>
                </a:solidFill>
                <a:latin typeface="Roboto"/>
                <a:ea typeface="Roboto"/>
                <a:cs typeface="Roboto"/>
                <a:sym typeface="Roboto"/>
              </a:rPr>
              <a:t>IN(Home)</a:t>
            </a:r>
            <a:endParaRPr sz="1100"/>
          </a:p>
          <a:p>
            <a:pPr indent="0" lvl="0" marL="0" marR="0" rtl="0" algn="ctr">
              <a:lnSpc>
                <a:spcPct val="150000"/>
              </a:lnSpc>
              <a:spcBef>
                <a:spcPts val="0"/>
              </a:spcBef>
              <a:spcAft>
                <a:spcPts val="0"/>
              </a:spcAft>
              <a:buNone/>
            </a:pPr>
            <a:r>
              <a:rPr lang="en" sz="1000">
                <a:solidFill>
                  <a:srgbClr val="569BD4"/>
                </a:solidFill>
                <a:latin typeface="Roboto"/>
                <a:ea typeface="Roboto"/>
                <a:cs typeface="Roboto"/>
                <a:sym typeface="Roboto"/>
              </a:rPr>
              <a:t>Fatigue = 0</a:t>
            </a:r>
            <a:endParaRPr sz="1000">
              <a:solidFill>
                <a:schemeClr val="lt1"/>
              </a:solidFill>
              <a:latin typeface="Roboto"/>
              <a:ea typeface="Roboto"/>
              <a:cs typeface="Roboto"/>
              <a:sym typeface="Roboto"/>
            </a:endParaRPr>
          </a:p>
        </p:txBody>
      </p:sp>
      <p:cxnSp>
        <p:nvCxnSpPr>
          <p:cNvPr id="1149" name="Google Shape;1149;p157"/>
          <p:cNvCxnSpPr>
            <a:stCxn id="1138" idx="6"/>
            <a:endCxn id="1131" idx="2"/>
          </p:cNvCxnSpPr>
          <p:nvPr/>
        </p:nvCxnSpPr>
        <p:spPr>
          <a:xfrm flipH="1" rot="10800000">
            <a:off x="5953198" y="2900890"/>
            <a:ext cx="1361100" cy="90600"/>
          </a:xfrm>
          <a:prstGeom prst="straightConnector1">
            <a:avLst/>
          </a:prstGeom>
          <a:noFill/>
          <a:ln cap="flat" cmpd="sng" w="28575">
            <a:solidFill>
              <a:schemeClr val="lt1"/>
            </a:solidFill>
            <a:prstDash val="solid"/>
            <a:miter lim="800000"/>
            <a:headEnd len="sm" w="sm" type="none"/>
            <a:tailEnd len="med" w="med" type="triangle"/>
          </a:ln>
        </p:spPr>
      </p:cxnSp>
      <p:sp>
        <p:nvSpPr>
          <p:cNvPr id="1150" name="Google Shape;1150;p157"/>
          <p:cNvSpPr txBox="1"/>
          <p:nvPr/>
        </p:nvSpPr>
        <p:spPr>
          <a:xfrm>
            <a:off x="490231" y="324256"/>
            <a:ext cx="2781600" cy="904800"/>
          </a:xfrm>
          <a:prstGeom prst="rect">
            <a:avLst/>
          </a:prstGeom>
          <a:noFill/>
          <a:ln>
            <a:noFill/>
          </a:ln>
        </p:spPr>
        <p:txBody>
          <a:bodyPr anchorCtr="0" anchor="t" bIns="34275" lIns="34275" spcFirstLastPara="1" rIns="34275" wrap="square" tIns="34275">
            <a:noAutofit/>
          </a:bodyPr>
          <a:lstStyle/>
          <a:p>
            <a:pPr indent="0" lvl="0" marL="0" marR="0" rtl="0" algn="l">
              <a:lnSpc>
                <a:spcPct val="90000"/>
              </a:lnSpc>
              <a:spcBef>
                <a:spcPts val="0"/>
              </a:spcBef>
              <a:spcAft>
                <a:spcPts val="0"/>
              </a:spcAft>
              <a:buNone/>
            </a:pPr>
            <a:r>
              <a:rPr lang="en" sz="3700">
                <a:solidFill>
                  <a:schemeClr val="lt1"/>
                </a:solidFill>
                <a:latin typeface="Roboto"/>
                <a:ea typeface="Roboto"/>
                <a:cs typeface="Roboto"/>
                <a:sym typeface="Roboto"/>
              </a:rPr>
              <a:t>AI Planner:</a:t>
            </a:r>
            <a:endParaRPr sz="1100"/>
          </a:p>
          <a:p>
            <a:pPr indent="0" lvl="0" marL="0" marR="0" rtl="0" algn="l">
              <a:lnSpc>
                <a:spcPct val="90000"/>
              </a:lnSpc>
              <a:spcBef>
                <a:spcPts val="0"/>
              </a:spcBef>
              <a:spcAft>
                <a:spcPts val="0"/>
              </a:spcAft>
              <a:buNone/>
            </a:pPr>
            <a:r>
              <a:rPr lang="en" sz="2800">
                <a:solidFill>
                  <a:srgbClr val="FFFFFF"/>
                </a:solidFill>
                <a:latin typeface="Roboto"/>
                <a:ea typeface="Roboto"/>
                <a:cs typeface="Roboto"/>
                <a:sym typeface="Roboto"/>
              </a:rPr>
              <a:t>Search for Behavior </a:t>
            </a:r>
            <a:endParaRPr sz="1100"/>
          </a:p>
          <a:p>
            <a:pPr indent="0" lvl="0" marL="0" marR="0" rtl="0" algn="l">
              <a:lnSpc>
                <a:spcPct val="90000"/>
              </a:lnSpc>
              <a:spcBef>
                <a:spcPts val="0"/>
              </a:spcBef>
              <a:spcAft>
                <a:spcPts val="0"/>
              </a:spcAft>
              <a:buNone/>
            </a:pPr>
            <a:r>
              <a:t/>
            </a:r>
            <a:endParaRPr sz="3700">
              <a:solidFill>
                <a:schemeClr val="lt1"/>
              </a:solidFill>
              <a:latin typeface="Roboto"/>
              <a:ea typeface="Roboto"/>
              <a:cs typeface="Roboto"/>
              <a:sym typeface="Roboto"/>
            </a:endParaRPr>
          </a:p>
        </p:txBody>
      </p:sp>
      <p:sp>
        <p:nvSpPr>
          <p:cNvPr id="1138" name="Google Shape;1138;p157"/>
          <p:cNvSpPr/>
          <p:nvPr/>
        </p:nvSpPr>
        <p:spPr>
          <a:xfrm>
            <a:off x="4947598" y="2488690"/>
            <a:ext cx="1005600" cy="1005600"/>
          </a:xfrm>
          <a:prstGeom prst="ellipse">
            <a:avLst/>
          </a:prstGeom>
          <a:solidFill>
            <a:srgbClr val="000000"/>
          </a:solidFill>
          <a:ln cap="flat" cmpd="sng" w="38100">
            <a:solidFill>
              <a:srgbClr val="FF0000"/>
            </a:solidFill>
            <a:prstDash val="solid"/>
            <a:miter lim="800000"/>
            <a:headEnd len="sm" w="sm" type="none"/>
            <a:tailEnd len="sm" w="sm" type="none"/>
          </a:ln>
        </p:spPr>
        <p:txBody>
          <a:bodyPr anchorCtr="0" anchor="ctr" bIns="27000" lIns="27000" spcFirstLastPara="1" rIns="27000" wrap="square" tIns="27000">
            <a:noAutofit/>
          </a:bodyPr>
          <a:lstStyle/>
          <a:p>
            <a:pPr indent="0" lvl="0" marL="0" marR="0" rtl="0" algn="ctr">
              <a:lnSpc>
                <a:spcPct val="150000"/>
              </a:lnSpc>
              <a:spcBef>
                <a:spcPts val="0"/>
              </a:spcBef>
              <a:spcAft>
                <a:spcPts val="0"/>
              </a:spcAft>
              <a:buNone/>
            </a:pPr>
            <a:r>
              <a:t/>
            </a:r>
            <a:endParaRPr sz="900">
              <a:solidFill>
                <a:schemeClr val="lt1"/>
              </a:solidFill>
              <a:latin typeface="Roboto"/>
              <a:ea typeface="Roboto"/>
              <a:cs typeface="Roboto"/>
              <a:sym typeface="Roboto"/>
            </a:endParaRPr>
          </a:p>
        </p:txBody>
      </p:sp>
      <p:sp>
        <p:nvSpPr>
          <p:cNvPr id="1151" name="Google Shape;1151;p157"/>
          <p:cNvSpPr txBox="1"/>
          <p:nvPr/>
        </p:nvSpPr>
        <p:spPr>
          <a:xfrm>
            <a:off x="5135528" y="2773618"/>
            <a:ext cx="630000" cy="4362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None/>
            </a:pPr>
            <a:r>
              <a:rPr lang="en" sz="1000">
                <a:solidFill>
                  <a:schemeClr val="lt1"/>
                </a:solidFill>
                <a:latin typeface="Roboto"/>
                <a:ea typeface="Roboto"/>
                <a:cs typeface="Roboto"/>
                <a:sym typeface="Roboto"/>
              </a:rPr>
              <a:t>IN (Home)</a:t>
            </a:r>
            <a:r>
              <a:rPr lang="en" sz="1000">
                <a:solidFill>
                  <a:srgbClr val="569BD4"/>
                </a:solidFill>
                <a:latin typeface="Roboto"/>
                <a:ea typeface="Roboto"/>
                <a:cs typeface="Roboto"/>
                <a:sym typeface="Roboto"/>
              </a:rPr>
              <a:t> </a:t>
            </a:r>
            <a:endParaRPr sz="1100"/>
          </a:p>
          <a:p>
            <a:pPr indent="0" lvl="0" marL="0" marR="0" rtl="0" algn="ctr">
              <a:lnSpc>
                <a:spcPct val="150000"/>
              </a:lnSpc>
              <a:spcBef>
                <a:spcPts val="0"/>
              </a:spcBef>
              <a:spcAft>
                <a:spcPts val="0"/>
              </a:spcAft>
              <a:buNone/>
            </a:pPr>
            <a:r>
              <a:rPr lang="en" sz="1000">
                <a:solidFill>
                  <a:srgbClr val="569BD4"/>
                </a:solidFill>
                <a:latin typeface="Roboto"/>
                <a:ea typeface="Roboto"/>
                <a:cs typeface="Roboto"/>
                <a:sym typeface="Roboto"/>
              </a:rPr>
              <a:t>Fatigue = 9</a:t>
            </a:r>
            <a:endParaRPr sz="1000">
              <a:solidFill>
                <a:schemeClr val="lt1"/>
              </a:solidFill>
              <a:latin typeface="Roboto"/>
              <a:ea typeface="Roboto"/>
              <a:cs typeface="Roboto"/>
              <a:sym typeface="Roboto"/>
            </a:endParaRPr>
          </a:p>
        </p:txBody>
      </p:sp>
      <p:sp>
        <p:nvSpPr>
          <p:cNvPr id="1152" name="Google Shape;1152;p157"/>
          <p:cNvSpPr txBox="1"/>
          <p:nvPr/>
        </p:nvSpPr>
        <p:spPr>
          <a:xfrm>
            <a:off x="6003349" y="3266506"/>
            <a:ext cx="803100" cy="46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SLEEP(Home)</a:t>
            </a:r>
            <a:endParaRPr sz="1100"/>
          </a:p>
          <a:p>
            <a:pPr indent="0" lvl="0" marL="0" marR="0" rtl="0" algn="ctr">
              <a:spcBef>
                <a:spcPts val="0"/>
              </a:spcBef>
              <a:spcAft>
                <a:spcPts val="0"/>
              </a:spcAft>
              <a:buNone/>
            </a:pPr>
            <a:r>
              <a:rPr lang="en" sz="1000">
                <a:solidFill>
                  <a:srgbClr val="92D050"/>
                </a:solidFill>
                <a:latin typeface="Roboto"/>
                <a:ea typeface="Roboto"/>
                <a:cs typeface="Roboto"/>
                <a:sym typeface="Roboto"/>
              </a:rPr>
              <a:t>Cost = 0</a:t>
            </a:r>
            <a:endParaRPr sz="1100"/>
          </a:p>
          <a:p>
            <a:pPr indent="0" lvl="0" marL="0" marR="0" rtl="0" algn="ctr">
              <a:spcBef>
                <a:spcPts val="0"/>
              </a:spcBef>
              <a:spcAft>
                <a:spcPts val="0"/>
              </a:spcAft>
              <a:buNone/>
            </a:pPr>
            <a:r>
              <a:rPr lang="en" sz="1000">
                <a:solidFill>
                  <a:srgbClr val="569BD4"/>
                </a:solidFill>
                <a:latin typeface="Roboto"/>
                <a:ea typeface="Roboto"/>
                <a:cs typeface="Roboto"/>
                <a:sym typeface="Roboto"/>
              </a:rPr>
              <a:t>Fatigue =</a:t>
            </a:r>
            <a:r>
              <a:rPr lang="en" sz="1000">
                <a:solidFill>
                  <a:srgbClr val="92D050"/>
                </a:solidFill>
                <a:latin typeface="Roboto"/>
                <a:ea typeface="Roboto"/>
                <a:cs typeface="Roboto"/>
                <a:sym typeface="Roboto"/>
              </a:rPr>
              <a:t> </a:t>
            </a:r>
            <a:r>
              <a:rPr lang="en" sz="1000">
                <a:solidFill>
                  <a:srgbClr val="569BD4"/>
                </a:solidFill>
                <a:latin typeface="Roboto"/>
                <a:ea typeface="Roboto"/>
                <a:cs typeface="Roboto"/>
                <a:sym typeface="Roboto"/>
              </a:rPr>
              <a:t>0</a:t>
            </a:r>
            <a:endParaRPr sz="1100"/>
          </a:p>
        </p:txBody>
      </p:sp>
      <p:sp>
        <p:nvSpPr>
          <p:cNvPr id="1153" name="Google Shape;1153;p157"/>
          <p:cNvSpPr/>
          <p:nvPr/>
        </p:nvSpPr>
        <p:spPr>
          <a:xfrm>
            <a:off x="1631533" y="3751210"/>
            <a:ext cx="1005600" cy="1005600"/>
          </a:xfrm>
          <a:prstGeom prst="ellipse">
            <a:avLst/>
          </a:prstGeom>
          <a:solidFill>
            <a:schemeClr val="lt1"/>
          </a:solidFill>
          <a:ln cap="flat" cmpd="sng" w="28575">
            <a:solidFill>
              <a:schemeClr val="lt1"/>
            </a:solidFill>
            <a:prstDash val="solid"/>
            <a:miter lim="800000"/>
            <a:headEnd len="sm" w="sm" type="none"/>
            <a:tailEnd len="sm" w="sm" type="none"/>
          </a:ln>
        </p:spPr>
        <p:txBody>
          <a:bodyPr anchorCtr="0" anchor="ctr" bIns="27000" lIns="27000" spcFirstLastPara="1" rIns="27000" wrap="square" tIns="27000">
            <a:noAutofit/>
          </a:bodyPr>
          <a:lstStyle/>
          <a:p>
            <a:pPr indent="0" lvl="0" marL="0" marR="0" rtl="0" algn="ctr">
              <a:lnSpc>
                <a:spcPct val="150000"/>
              </a:lnSpc>
              <a:spcBef>
                <a:spcPts val="0"/>
              </a:spcBef>
              <a:spcAft>
                <a:spcPts val="0"/>
              </a:spcAft>
              <a:buNone/>
            </a:pPr>
            <a:r>
              <a:t/>
            </a:r>
            <a:endParaRPr sz="900">
              <a:solidFill>
                <a:schemeClr val="lt1"/>
              </a:solidFill>
              <a:latin typeface="Roboto"/>
              <a:ea typeface="Roboto"/>
              <a:cs typeface="Roboto"/>
              <a:sym typeface="Roboto"/>
            </a:endParaRPr>
          </a:p>
        </p:txBody>
      </p:sp>
      <p:cxnSp>
        <p:nvCxnSpPr>
          <p:cNvPr id="1154" name="Google Shape;1154;p157"/>
          <p:cNvCxnSpPr>
            <a:stCxn id="1127" idx="4"/>
          </p:cNvCxnSpPr>
          <p:nvPr/>
        </p:nvCxnSpPr>
        <p:spPr>
          <a:xfrm>
            <a:off x="1867191" y="3148859"/>
            <a:ext cx="152400" cy="602400"/>
          </a:xfrm>
          <a:prstGeom prst="straightConnector1">
            <a:avLst/>
          </a:prstGeom>
          <a:noFill/>
          <a:ln cap="flat" cmpd="sng" w="28575">
            <a:solidFill>
              <a:schemeClr val="lt1"/>
            </a:solidFill>
            <a:prstDash val="solid"/>
            <a:miter lim="800000"/>
            <a:headEnd len="sm" w="sm" type="none"/>
            <a:tailEnd len="med" w="med" type="triangle"/>
          </a:ln>
        </p:spPr>
      </p:cxnSp>
      <p:sp>
        <p:nvSpPr>
          <p:cNvPr id="1155" name="Google Shape;1155;p157"/>
          <p:cNvSpPr txBox="1"/>
          <p:nvPr/>
        </p:nvSpPr>
        <p:spPr>
          <a:xfrm>
            <a:off x="640380" y="3263770"/>
            <a:ext cx="1174500" cy="46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TRAVEL (Start, Goal)</a:t>
            </a:r>
            <a:endParaRPr sz="1100"/>
          </a:p>
          <a:p>
            <a:pPr indent="0" lvl="0" marL="0" marR="0" rtl="0" algn="ctr">
              <a:spcBef>
                <a:spcPts val="0"/>
              </a:spcBef>
              <a:spcAft>
                <a:spcPts val="0"/>
              </a:spcAft>
              <a:buNone/>
            </a:pPr>
            <a:r>
              <a:rPr lang="en" sz="1000">
                <a:solidFill>
                  <a:srgbClr val="92D050"/>
                </a:solidFill>
                <a:latin typeface="Roboto"/>
                <a:ea typeface="Roboto"/>
                <a:cs typeface="Roboto"/>
                <a:sym typeface="Roboto"/>
              </a:rPr>
              <a:t>Cost = 7</a:t>
            </a:r>
            <a:endParaRPr sz="1100"/>
          </a:p>
          <a:p>
            <a:pPr indent="0" lvl="0" marL="0" marR="0" rtl="0" algn="ctr">
              <a:spcBef>
                <a:spcPts val="0"/>
              </a:spcBef>
              <a:spcAft>
                <a:spcPts val="0"/>
              </a:spcAft>
              <a:buNone/>
            </a:pPr>
            <a:r>
              <a:rPr lang="en" sz="1000">
                <a:solidFill>
                  <a:srgbClr val="569BD4"/>
                </a:solidFill>
                <a:latin typeface="Roboto"/>
                <a:ea typeface="Roboto"/>
                <a:cs typeface="Roboto"/>
                <a:sym typeface="Roboto"/>
              </a:rPr>
              <a:t>Fatigue += 9</a:t>
            </a:r>
            <a:endParaRPr sz="1100"/>
          </a:p>
        </p:txBody>
      </p:sp>
      <p:sp>
        <p:nvSpPr>
          <p:cNvPr id="1156" name="Google Shape;1156;p157"/>
          <p:cNvSpPr txBox="1"/>
          <p:nvPr/>
        </p:nvSpPr>
        <p:spPr>
          <a:xfrm>
            <a:off x="1687472" y="3744685"/>
            <a:ext cx="894000" cy="800100"/>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None/>
            </a:pPr>
            <a:r>
              <a:rPr lang="en" sz="2800">
                <a:solidFill>
                  <a:schemeClr val="dk1"/>
                </a:solidFill>
                <a:latin typeface="Roboto"/>
                <a:ea typeface="Roboto"/>
                <a:cs typeface="Roboto"/>
                <a:sym typeface="Roboto"/>
              </a:rPr>
              <a:t>✝</a:t>
            </a:r>
            <a:r>
              <a:rPr lang="en" sz="900">
                <a:solidFill>
                  <a:schemeClr val="lt1"/>
                </a:solidFill>
                <a:latin typeface="Roboto"/>
                <a:ea typeface="Roboto"/>
                <a:cs typeface="Roboto"/>
                <a:sym typeface="Roboto"/>
              </a:rPr>
              <a:t> </a:t>
            </a:r>
            <a:endParaRPr sz="1100"/>
          </a:p>
          <a:p>
            <a:pPr indent="0" lvl="0" marL="0" marR="0" rtl="0" algn="ctr">
              <a:spcBef>
                <a:spcPts val="0"/>
              </a:spcBef>
              <a:spcAft>
                <a:spcPts val="0"/>
              </a:spcAft>
              <a:buNone/>
            </a:pPr>
            <a:r>
              <a:rPr lang="en" sz="1000">
                <a:solidFill>
                  <a:srgbClr val="569BD4"/>
                </a:solidFill>
                <a:latin typeface="Roboto"/>
                <a:ea typeface="Roboto"/>
                <a:cs typeface="Roboto"/>
                <a:sym typeface="Roboto"/>
              </a:rPr>
              <a:t>Exhausted</a:t>
            </a:r>
            <a:endParaRPr sz="1100"/>
          </a:p>
        </p:txBody>
      </p:sp>
      <p:sp>
        <p:nvSpPr>
          <p:cNvPr id="1157" name="Google Shape;1157;p157"/>
          <p:cNvSpPr txBox="1"/>
          <p:nvPr/>
        </p:nvSpPr>
        <p:spPr>
          <a:xfrm>
            <a:off x="2583297" y="2128264"/>
            <a:ext cx="1226400" cy="461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000">
                <a:solidFill>
                  <a:schemeClr val="lt1"/>
                </a:solidFill>
                <a:latin typeface="Roboto"/>
                <a:ea typeface="Roboto"/>
                <a:cs typeface="Roboto"/>
                <a:sym typeface="Roboto"/>
              </a:rPr>
              <a:t>TRAVEL (start, home)</a:t>
            </a:r>
            <a:endParaRPr sz="1100"/>
          </a:p>
          <a:p>
            <a:pPr indent="0" lvl="0" marL="0" marR="0" rtl="0" algn="ctr">
              <a:spcBef>
                <a:spcPts val="0"/>
              </a:spcBef>
              <a:spcAft>
                <a:spcPts val="0"/>
              </a:spcAft>
              <a:buNone/>
            </a:pPr>
            <a:r>
              <a:rPr lang="en" sz="1000">
                <a:solidFill>
                  <a:srgbClr val="92D050"/>
                </a:solidFill>
                <a:latin typeface="Roboto"/>
                <a:ea typeface="Roboto"/>
                <a:cs typeface="Roboto"/>
                <a:sym typeface="Roboto"/>
              </a:rPr>
              <a:t>Cost = 10</a:t>
            </a:r>
            <a:endParaRPr sz="1100"/>
          </a:p>
          <a:p>
            <a:pPr indent="0" lvl="0" marL="0" marR="0" rtl="0" algn="ctr">
              <a:spcBef>
                <a:spcPts val="0"/>
              </a:spcBef>
              <a:spcAft>
                <a:spcPts val="0"/>
              </a:spcAft>
              <a:buNone/>
            </a:pPr>
            <a:r>
              <a:rPr lang="en" sz="1000">
                <a:solidFill>
                  <a:srgbClr val="569BD4"/>
                </a:solidFill>
                <a:latin typeface="Roboto"/>
                <a:ea typeface="Roboto"/>
                <a:cs typeface="Roboto"/>
                <a:sym typeface="Roboto"/>
              </a:rPr>
              <a:t>Fatigue += 1</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sp>
        <p:nvSpPr>
          <p:cNvPr id="1162" name="Google Shape;1162;p158"/>
          <p:cNvSpPr txBox="1"/>
          <p:nvPr/>
        </p:nvSpPr>
        <p:spPr>
          <a:xfrm>
            <a:off x="490231" y="324256"/>
            <a:ext cx="4105500" cy="904800"/>
          </a:xfrm>
          <a:prstGeom prst="rect">
            <a:avLst/>
          </a:prstGeom>
          <a:noFill/>
          <a:ln>
            <a:noFill/>
          </a:ln>
        </p:spPr>
        <p:txBody>
          <a:bodyPr anchorCtr="0" anchor="t" bIns="34275" lIns="34275" spcFirstLastPara="1" rIns="34275" wrap="square" tIns="34275">
            <a:noAutofit/>
          </a:bodyPr>
          <a:lstStyle/>
          <a:p>
            <a:pPr indent="0" lvl="0" marL="0" marR="0" rtl="0" algn="l">
              <a:lnSpc>
                <a:spcPct val="90000"/>
              </a:lnSpc>
              <a:spcBef>
                <a:spcPts val="0"/>
              </a:spcBef>
              <a:spcAft>
                <a:spcPts val="0"/>
              </a:spcAft>
              <a:buNone/>
            </a:pPr>
            <a:r>
              <a:rPr lang="en" sz="3700">
                <a:solidFill>
                  <a:schemeClr val="lt1"/>
                </a:solidFill>
                <a:latin typeface="Roboto"/>
                <a:ea typeface="Roboto"/>
                <a:cs typeface="Roboto"/>
                <a:sym typeface="Roboto"/>
              </a:rPr>
              <a:t>Unity AI Planner</a:t>
            </a:r>
            <a:endParaRPr sz="2800">
              <a:solidFill>
                <a:schemeClr val="lt1"/>
              </a:solidFill>
              <a:latin typeface="Roboto"/>
              <a:ea typeface="Roboto"/>
              <a:cs typeface="Roboto"/>
              <a:sym typeface="Roboto"/>
            </a:endParaRPr>
          </a:p>
        </p:txBody>
      </p:sp>
      <p:pic>
        <p:nvPicPr>
          <p:cNvPr id="1163" name="Google Shape;1163;p158" title="media1">
            <a:hlinkClick r:id="rId3"/>
          </p:cNvPr>
          <p:cNvPicPr preferRelativeResize="0"/>
          <p:nvPr/>
        </p:nvPicPr>
        <p:blipFill>
          <a:blip r:embed="rId4">
            <a:alphaModFix/>
          </a:blip>
          <a:stretch>
            <a:fillRect/>
          </a:stretch>
        </p:blipFill>
        <p:spPr>
          <a:xfrm>
            <a:off x="1831300" y="875174"/>
            <a:ext cx="5481400" cy="41110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pic>
        <p:nvPicPr>
          <p:cNvPr id="1168" name="Google Shape;1168;p159"/>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2" name="Shape 1172"/>
        <p:cNvGrpSpPr/>
        <p:nvPr/>
      </p:nvGrpSpPr>
      <p:grpSpPr>
        <a:xfrm>
          <a:off x="0" y="0"/>
          <a:ext cx="0" cy="0"/>
          <a:chOff x="0" y="0"/>
          <a:chExt cx="0" cy="0"/>
        </a:xfrm>
      </p:grpSpPr>
      <p:sp>
        <p:nvSpPr>
          <p:cNvPr id="1173" name="Google Shape;1173;p160"/>
          <p:cNvSpPr/>
          <p:nvPr/>
        </p:nvSpPr>
        <p:spPr>
          <a:xfrm>
            <a:off x="3810275" y="1756175"/>
            <a:ext cx="4524000" cy="3128400"/>
          </a:xfrm>
          <a:prstGeom prst="roundRect">
            <a:avLst>
              <a:gd fmla="val 10443" name="adj"/>
            </a:avLst>
          </a:prstGeom>
          <a:noFill/>
          <a:ln cap="flat" cmpd="sng" w="25400">
            <a:solidFill>
              <a:srgbClr val="FF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grpSp>
        <p:nvGrpSpPr>
          <p:cNvPr id="1174" name="Google Shape;1174;p160"/>
          <p:cNvGrpSpPr/>
          <p:nvPr/>
        </p:nvGrpSpPr>
        <p:grpSpPr>
          <a:xfrm>
            <a:off x="1313684" y="1526561"/>
            <a:ext cx="6722325" cy="438600"/>
            <a:chOff x="840504" y="1757431"/>
            <a:chExt cx="6415044" cy="438600"/>
          </a:xfrm>
        </p:grpSpPr>
        <p:sp>
          <p:nvSpPr>
            <p:cNvPr id="1175" name="Google Shape;1175;p160"/>
            <p:cNvSpPr txBox="1"/>
            <p:nvPr/>
          </p:nvSpPr>
          <p:spPr>
            <a:xfrm>
              <a:off x="840504" y="1785061"/>
              <a:ext cx="912000" cy="3810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2000" u="none" cap="none" strike="noStrike">
                  <a:solidFill>
                    <a:srgbClr val="568DC0"/>
                  </a:solidFill>
                  <a:latin typeface="Roboto"/>
                  <a:ea typeface="Roboto"/>
                  <a:cs typeface="Roboto"/>
                  <a:sym typeface="Roboto"/>
                </a:rPr>
                <a:t>CODE</a:t>
              </a:r>
              <a:endParaRPr sz="1700">
                <a:solidFill>
                  <a:srgbClr val="568DC0"/>
                </a:solidFill>
                <a:latin typeface="Roboto"/>
                <a:ea typeface="Roboto"/>
                <a:cs typeface="Roboto"/>
                <a:sym typeface="Roboto"/>
              </a:endParaRPr>
            </a:p>
          </p:txBody>
        </p:sp>
        <p:sp>
          <p:nvSpPr>
            <p:cNvPr id="1176" name="Google Shape;1176;p160"/>
            <p:cNvSpPr txBox="1"/>
            <p:nvPr/>
          </p:nvSpPr>
          <p:spPr>
            <a:xfrm>
              <a:off x="3674448" y="1757431"/>
              <a:ext cx="3581100" cy="438600"/>
            </a:xfrm>
            <a:prstGeom prst="rect">
              <a:avLst/>
            </a:prstGeom>
            <a:solidFill>
              <a:srgbClr val="000000"/>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rgbClr val="FF0000"/>
                  </a:solidFill>
                  <a:latin typeface="Roboto"/>
                  <a:ea typeface="Roboto"/>
                  <a:cs typeface="Roboto"/>
                  <a:sym typeface="Roboto"/>
                </a:rPr>
                <a:t>LEARN: Machine Learning</a:t>
              </a:r>
              <a:endParaRPr sz="1100"/>
            </a:p>
          </p:txBody>
        </p:sp>
      </p:grpSp>
      <p:sp>
        <p:nvSpPr>
          <p:cNvPr id="1177" name="Google Shape;1177;p160"/>
          <p:cNvSpPr txBox="1"/>
          <p:nvPr/>
        </p:nvSpPr>
        <p:spPr>
          <a:xfrm>
            <a:off x="2832943" y="1587157"/>
            <a:ext cx="977400" cy="377100"/>
          </a:xfrm>
          <a:prstGeom prst="rect">
            <a:avLst/>
          </a:prstGeom>
          <a:solidFill>
            <a:schemeClr val="dk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000">
                <a:solidFill>
                  <a:srgbClr val="92D050"/>
                </a:solidFill>
                <a:latin typeface="Roboto"/>
                <a:ea typeface="Roboto"/>
                <a:cs typeface="Roboto"/>
                <a:sym typeface="Roboto"/>
              </a:rPr>
              <a:t>SOLVE</a:t>
            </a:r>
            <a:endParaRPr sz="1100"/>
          </a:p>
        </p:txBody>
      </p:sp>
      <p:sp>
        <p:nvSpPr>
          <p:cNvPr id="1178" name="Google Shape;1178;p160"/>
          <p:cNvSpPr txBox="1"/>
          <p:nvPr/>
        </p:nvSpPr>
        <p:spPr>
          <a:xfrm>
            <a:off x="2813321" y="375616"/>
            <a:ext cx="3517500" cy="653700"/>
          </a:xfrm>
          <a:prstGeom prst="rect">
            <a:avLst/>
          </a:prstGeom>
          <a:noFill/>
          <a:ln>
            <a:noFill/>
          </a:ln>
        </p:spPr>
        <p:txBody>
          <a:bodyPr anchorCtr="0" anchor="t" bIns="34275" lIns="34275" spcFirstLastPara="1" rIns="34275" wrap="square" tIns="34275">
            <a:noAutofit/>
          </a:bodyPr>
          <a:lstStyle/>
          <a:p>
            <a:pPr indent="0" lvl="0" marL="0" marR="0" rtl="0" algn="ctr">
              <a:lnSpc>
                <a:spcPct val="90000"/>
              </a:lnSpc>
              <a:spcBef>
                <a:spcPts val="0"/>
              </a:spcBef>
              <a:spcAft>
                <a:spcPts val="0"/>
              </a:spcAft>
              <a:buNone/>
            </a:pPr>
            <a:r>
              <a:rPr lang="en" sz="3700">
                <a:solidFill>
                  <a:schemeClr val="lt1"/>
                </a:solidFill>
                <a:latin typeface="Roboto"/>
                <a:ea typeface="Roboto"/>
                <a:cs typeface="Roboto"/>
                <a:sym typeface="Roboto"/>
              </a:rPr>
              <a:t>Solutions</a:t>
            </a:r>
            <a:endParaRPr sz="3700">
              <a:solidFill>
                <a:schemeClr val="lt1"/>
              </a:solidFill>
              <a:latin typeface="Roboto"/>
              <a:ea typeface="Roboto"/>
              <a:cs typeface="Roboto"/>
              <a:sym typeface="Roboto"/>
            </a:endParaRPr>
          </a:p>
        </p:txBody>
      </p:sp>
      <p:grpSp>
        <p:nvGrpSpPr>
          <p:cNvPr id="1179" name="Google Shape;1179;p160"/>
          <p:cNvGrpSpPr/>
          <p:nvPr/>
        </p:nvGrpSpPr>
        <p:grpSpPr>
          <a:xfrm>
            <a:off x="2084632" y="1123657"/>
            <a:ext cx="3866485" cy="514364"/>
            <a:chOff x="5469768" y="2637128"/>
            <a:chExt cx="10310627" cy="1371638"/>
          </a:xfrm>
        </p:grpSpPr>
        <p:cxnSp>
          <p:nvCxnSpPr>
            <p:cNvPr id="1180" name="Google Shape;1180;p160"/>
            <p:cNvCxnSpPr>
              <a:endCxn id="1177" idx="0"/>
            </p:cNvCxnSpPr>
            <p:nvPr/>
          </p:nvCxnSpPr>
          <p:spPr>
            <a:xfrm flipH="1">
              <a:off x="8768462" y="2637128"/>
              <a:ext cx="2564100" cy="1236000"/>
            </a:xfrm>
            <a:prstGeom prst="straightConnector1">
              <a:avLst/>
            </a:prstGeom>
            <a:noFill/>
            <a:ln cap="flat" cmpd="sng" w="38100">
              <a:solidFill>
                <a:srgbClr val="FFFFFF"/>
              </a:solidFill>
              <a:prstDash val="solid"/>
              <a:miter lim="800000"/>
              <a:headEnd len="sm" w="sm" type="none"/>
              <a:tailEnd len="sm" w="sm" type="none"/>
            </a:ln>
          </p:spPr>
        </p:cxnSp>
        <p:cxnSp>
          <p:nvCxnSpPr>
            <p:cNvPr id="1181" name="Google Shape;1181;p160"/>
            <p:cNvCxnSpPr/>
            <p:nvPr/>
          </p:nvCxnSpPr>
          <p:spPr>
            <a:xfrm flipH="1">
              <a:off x="5469768" y="2637166"/>
              <a:ext cx="3723000" cy="1371600"/>
            </a:xfrm>
            <a:prstGeom prst="straightConnector1">
              <a:avLst/>
            </a:prstGeom>
            <a:noFill/>
            <a:ln cap="flat" cmpd="sng" w="38100">
              <a:solidFill>
                <a:srgbClr val="FFFFFF"/>
              </a:solidFill>
              <a:prstDash val="solid"/>
              <a:miter lim="800000"/>
              <a:headEnd len="sm" w="sm" type="none"/>
              <a:tailEnd len="sm" w="sm" type="none"/>
            </a:ln>
          </p:spPr>
        </p:cxnSp>
        <p:cxnSp>
          <p:nvCxnSpPr>
            <p:cNvPr id="1182" name="Google Shape;1182;p160"/>
            <p:cNvCxnSpPr/>
            <p:nvPr/>
          </p:nvCxnSpPr>
          <p:spPr>
            <a:xfrm>
              <a:off x="13861595" y="2637166"/>
              <a:ext cx="1918800" cy="810600"/>
            </a:xfrm>
            <a:prstGeom prst="straightConnector1">
              <a:avLst/>
            </a:prstGeom>
            <a:noFill/>
            <a:ln cap="flat" cmpd="sng" w="38100">
              <a:solidFill>
                <a:srgbClr val="FFFFFF"/>
              </a:solidFill>
              <a:prstDash val="solid"/>
              <a:miter lim="800000"/>
              <a:headEnd len="sm" w="sm" type="none"/>
              <a:tailEnd len="sm" w="sm" type="none"/>
            </a:ln>
          </p:spPr>
        </p:cxnSp>
      </p:grpSp>
      <p:sp>
        <p:nvSpPr>
          <p:cNvPr id="1183" name="Google Shape;1183;p160"/>
          <p:cNvSpPr txBox="1"/>
          <p:nvPr/>
        </p:nvSpPr>
        <p:spPr>
          <a:xfrm>
            <a:off x="4342275" y="1855349"/>
            <a:ext cx="3737100" cy="2777100"/>
          </a:xfrm>
          <a:prstGeom prst="rect">
            <a:avLst/>
          </a:prstGeom>
          <a:noFill/>
          <a:ln>
            <a:noFill/>
          </a:ln>
        </p:spPr>
        <p:txBody>
          <a:bodyPr anchorCtr="0" anchor="t" bIns="34275" lIns="68575" spcFirstLastPara="1" rIns="68575" wrap="square" tIns="34275">
            <a:noAutofit/>
          </a:bodyPr>
          <a:lstStyle/>
          <a:p>
            <a:pPr indent="-177800" lvl="0" marL="279400" marR="0" rtl="0" algn="l">
              <a:spcBef>
                <a:spcPts val="0"/>
              </a:spcBef>
              <a:spcAft>
                <a:spcPts val="0"/>
              </a:spcAft>
              <a:buClr>
                <a:schemeClr val="dk1"/>
              </a:buClr>
              <a:buSzPts val="1600"/>
              <a:buFont typeface="Arial"/>
              <a:buNone/>
            </a:pPr>
            <a:r>
              <a:t/>
            </a:r>
            <a:endParaRPr sz="1600">
              <a:solidFill>
                <a:srgbClr val="FF0000"/>
              </a:solidFill>
              <a:latin typeface="Roboto"/>
              <a:ea typeface="Roboto"/>
              <a:cs typeface="Roboto"/>
              <a:sym typeface="Roboto"/>
            </a:endParaRPr>
          </a:p>
          <a:p>
            <a:pPr indent="-273050" lvl="0" marL="279400" marR="0" rtl="0" algn="l">
              <a:spcBef>
                <a:spcPts val="0"/>
              </a:spcBef>
              <a:spcAft>
                <a:spcPts val="0"/>
              </a:spcAft>
              <a:buClr>
                <a:srgbClr val="FF0000"/>
              </a:buClr>
              <a:buSzPts val="1900"/>
              <a:buFont typeface="Arial"/>
              <a:buChar char="•"/>
            </a:pPr>
            <a:r>
              <a:rPr lang="en" sz="1600">
                <a:solidFill>
                  <a:srgbClr val="FF0000"/>
                </a:solidFill>
                <a:latin typeface="Roboto"/>
                <a:ea typeface="Roboto"/>
                <a:cs typeface="Roboto"/>
                <a:sym typeface="Roboto"/>
              </a:rPr>
              <a:t>You set up learning tasks</a:t>
            </a:r>
            <a:endParaRPr sz="1100"/>
          </a:p>
          <a:p>
            <a:pPr indent="-152400" lvl="0" marL="279400" marR="0" rtl="0" algn="l">
              <a:spcBef>
                <a:spcPts val="0"/>
              </a:spcBef>
              <a:spcAft>
                <a:spcPts val="0"/>
              </a:spcAft>
              <a:buClr>
                <a:srgbClr val="FF0000"/>
              </a:buClr>
              <a:buSzPts val="1900"/>
              <a:buFont typeface="Arial"/>
              <a:buNone/>
            </a:pPr>
            <a:r>
              <a:t/>
            </a:r>
            <a:endParaRPr sz="1600">
              <a:solidFill>
                <a:srgbClr val="FF0000"/>
              </a:solidFill>
              <a:latin typeface="Roboto"/>
              <a:ea typeface="Roboto"/>
              <a:cs typeface="Roboto"/>
              <a:sym typeface="Roboto"/>
            </a:endParaRPr>
          </a:p>
          <a:p>
            <a:pPr indent="-273050" lvl="0" marL="279400" marR="0" rtl="0" algn="l">
              <a:spcBef>
                <a:spcPts val="0"/>
              </a:spcBef>
              <a:spcAft>
                <a:spcPts val="0"/>
              </a:spcAft>
              <a:buClr>
                <a:srgbClr val="FF0000"/>
              </a:buClr>
              <a:buSzPts val="1900"/>
              <a:buFont typeface="Arial"/>
              <a:buChar char="•"/>
            </a:pPr>
            <a:r>
              <a:rPr lang="en" sz="1600">
                <a:solidFill>
                  <a:srgbClr val="FF0000"/>
                </a:solidFill>
                <a:latin typeface="Roboto"/>
                <a:ea typeface="Roboto"/>
                <a:cs typeface="Roboto"/>
                <a:sym typeface="Roboto"/>
              </a:rPr>
              <a:t>Learn from experience or player demonstration</a:t>
            </a:r>
            <a:endParaRPr sz="1100"/>
          </a:p>
          <a:p>
            <a:pPr indent="-152400" lvl="0" marL="279400" marR="0" rtl="0" algn="l">
              <a:spcBef>
                <a:spcPts val="0"/>
              </a:spcBef>
              <a:spcAft>
                <a:spcPts val="0"/>
              </a:spcAft>
              <a:buClr>
                <a:srgbClr val="FF0000"/>
              </a:buClr>
              <a:buSzPts val="1900"/>
              <a:buFont typeface="Arial"/>
              <a:buNone/>
            </a:pPr>
            <a:r>
              <a:t/>
            </a:r>
            <a:endParaRPr sz="1600">
              <a:solidFill>
                <a:srgbClr val="FF0000"/>
              </a:solidFill>
              <a:latin typeface="Roboto"/>
              <a:ea typeface="Roboto"/>
              <a:cs typeface="Roboto"/>
              <a:sym typeface="Roboto"/>
            </a:endParaRPr>
          </a:p>
          <a:p>
            <a:pPr indent="-273050" lvl="0" marL="279400" marR="0" rtl="0" algn="l">
              <a:spcBef>
                <a:spcPts val="0"/>
              </a:spcBef>
              <a:spcAft>
                <a:spcPts val="0"/>
              </a:spcAft>
              <a:buClr>
                <a:srgbClr val="FF0000"/>
              </a:buClr>
              <a:buSzPts val="1900"/>
              <a:buFont typeface="Arial"/>
              <a:buChar char="•"/>
            </a:pPr>
            <a:r>
              <a:rPr lang="en" sz="1600">
                <a:solidFill>
                  <a:srgbClr val="FF0000"/>
                </a:solidFill>
                <a:latin typeface="Roboto"/>
                <a:ea typeface="Roboto"/>
                <a:cs typeface="Roboto"/>
                <a:sym typeface="Roboto"/>
              </a:rPr>
              <a:t>Leverage game simulation to generate experiences</a:t>
            </a:r>
            <a:endParaRPr sz="1100"/>
          </a:p>
          <a:p>
            <a:pPr indent="-152400" lvl="0" marL="279400" marR="0" rtl="0" algn="l">
              <a:spcBef>
                <a:spcPts val="0"/>
              </a:spcBef>
              <a:spcAft>
                <a:spcPts val="0"/>
              </a:spcAft>
              <a:buClr>
                <a:srgbClr val="FF0000"/>
              </a:buClr>
              <a:buSzPts val="1900"/>
              <a:buFont typeface="Arial"/>
              <a:buNone/>
            </a:pPr>
            <a:r>
              <a:t/>
            </a:r>
            <a:endParaRPr sz="1600">
              <a:solidFill>
                <a:srgbClr val="FF0000"/>
              </a:solidFill>
              <a:latin typeface="Roboto"/>
              <a:ea typeface="Roboto"/>
              <a:cs typeface="Roboto"/>
              <a:sym typeface="Roboto"/>
            </a:endParaRPr>
          </a:p>
          <a:p>
            <a:pPr indent="-273050" lvl="0" marL="279400" marR="0" rtl="0" algn="l">
              <a:spcBef>
                <a:spcPts val="0"/>
              </a:spcBef>
              <a:spcAft>
                <a:spcPts val="0"/>
              </a:spcAft>
              <a:buClr>
                <a:srgbClr val="FF0000"/>
              </a:buClr>
              <a:buSzPts val="1900"/>
              <a:buFont typeface="Arial"/>
              <a:buChar char="•"/>
            </a:pPr>
            <a:r>
              <a:rPr lang="en" sz="1600">
                <a:solidFill>
                  <a:srgbClr val="FF0000"/>
                </a:solidFill>
                <a:latin typeface="Roboto"/>
                <a:ea typeface="Roboto"/>
                <a:cs typeface="Roboto"/>
                <a:sym typeface="Roboto"/>
              </a:rPr>
              <a:t>Executing learned behaviors is inexpensive</a:t>
            </a:r>
            <a:endParaRPr sz="11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id="457" name="Google Shape;457;p98"/>
          <p:cNvPicPr preferRelativeResize="0"/>
          <p:nvPr/>
        </p:nvPicPr>
        <p:blipFill>
          <a:blip r:embed="rId3">
            <a:alphaModFix/>
          </a:blip>
          <a:stretch>
            <a:fillRect/>
          </a:stretch>
        </p:blipFill>
        <p:spPr>
          <a:xfrm>
            <a:off x="0" y="4213050"/>
            <a:ext cx="9144000" cy="930450"/>
          </a:xfrm>
          <a:prstGeom prst="rect">
            <a:avLst/>
          </a:prstGeom>
          <a:noFill/>
          <a:ln>
            <a:noFill/>
          </a:ln>
        </p:spPr>
      </p:pic>
      <p:sp>
        <p:nvSpPr>
          <p:cNvPr id="458" name="Google Shape;458;p98"/>
          <p:cNvSpPr txBox="1"/>
          <p:nvPr/>
        </p:nvSpPr>
        <p:spPr>
          <a:xfrm>
            <a:off x="305775" y="70775"/>
            <a:ext cx="7043700" cy="405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dk1"/>
                </a:solidFill>
                <a:latin typeface="Avenir"/>
                <a:ea typeface="Avenir"/>
                <a:cs typeface="Avenir"/>
                <a:sym typeface="Avenir"/>
              </a:rPr>
              <a:t>MY STORY</a:t>
            </a:r>
            <a:endParaRPr b="1" sz="2000">
              <a:solidFill>
                <a:schemeClr val="dk1"/>
              </a:solidFill>
              <a:latin typeface="Avenir"/>
              <a:ea typeface="Avenir"/>
              <a:cs typeface="Avenir"/>
              <a:sym typeface="Avenir"/>
            </a:endParaRPr>
          </a:p>
          <a:p>
            <a:pPr indent="0" lvl="0" marL="0" rtl="0" algn="l">
              <a:spcBef>
                <a:spcPts val="0"/>
              </a:spcBef>
              <a:spcAft>
                <a:spcPts val="0"/>
              </a:spcAft>
              <a:buNone/>
            </a:pPr>
            <a:r>
              <a:rPr lang="en" sz="1200">
                <a:solidFill>
                  <a:schemeClr val="dk1"/>
                </a:solidFill>
                <a:latin typeface="Avenir"/>
                <a:ea typeface="Avenir"/>
                <a:cs typeface="Avenir"/>
                <a:sym typeface="Avenir"/>
              </a:rPr>
              <a:t>NOTE: My last name is </a:t>
            </a:r>
            <a:r>
              <a:rPr b="1" lang="en" sz="1200">
                <a:solidFill>
                  <a:schemeClr val="dk1"/>
                </a:solidFill>
                <a:latin typeface="Avenir"/>
                <a:ea typeface="Avenir"/>
                <a:cs typeface="Avenir"/>
                <a:sym typeface="Avenir"/>
              </a:rPr>
              <a:t>NOT</a:t>
            </a:r>
            <a:r>
              <a:rPr lang="en" sz="1200">
                <a:solidFill>
                  <a:schemeClr val="dk1"/>
                </a:solidFill>
                <a:latin typeface="Avenir"/>
                <a:ea typeface="Avenir"/>
                <a:cs typeface="Avenir"/>
                <a:sym typeface="Avenir"/>
              </a:rPr>
              <a:t> pronounced “Pangolin” </a:t>
            </a:r>
            <a:endParaRPr sz="1200">
              <a:solidFill>
                <a:schemeClr val="dk1"/>
              </a:solidFill>
              <a:latin typeface="Avenir"/>
              <a:ea typeface="Avenir"/>
              <a:cs typeface="Avenir"/>
              <a:sym typeface="Avenir"/>
            </a:endParaRPr>
          </a:p>
          <a:p>
            <a:pPr indent="0" lvl="0" marL="0" rtl="0" algn="l">
              <a:spcBef>
                <a:spcPts val="0"/>
              </a:spcBef>
              <a:spcAft>
                <a:spcPts val="0"/>
              </a:spcAft>
              <a:buNone/>
            </a:pPr>
            <a:r>
              <a:rPr lang="en" sz="1200">
                <a:solidFill>
                  <a:schemeClr val="dk1"/>
                </a:solidFill>
                <a:latin typeface="Avenir"/>
                <a:ea typeface="Avenir"/>
                <a:cs typeface="Avenir"/>
                <a:sym typeface="Avenir"/>
              </a:rPr>
              <a:t>I am majority Filipino, not Chinese. I also co-founded FilipinX Americans in STEAM (FASTER) 501(c)(3) non-profit organization. </a:t>
            </a:r>
            <a:endParaRPr sz="1200">
              <a:solidFill>
                <a:schemeClr val="dk1"/>
              </a:solidFill>
              <a:latin typeface="Avenir"/>
              <a:ea typeface="Avenir"/>
              <a:cs typeface="Avenir"/>
              <a:sym typeface="Avenir"/>
            </a:endParaRPr>
          </a:p>
          <a:p>
            <a:pPr indent="0" lvl="0" marL="0" rtl="0" algn="l">
              <a:spcBef>
                <a:spcPts val="0"/>
              </a:spcBef>
              <a:spcAft>
                <a:spcPts val="0"/>
              </a:spcAft>
              <a:buNone/>
            </a:pPr>
            <a:r>
              <a:rPr lang="en" sz="1200">
                <a:solidFill>
                  <a:schemeClr val="dk1"/>
                </a:solidFill>
                <a:latin typeface="Avenir"/>
                <a:ea typeface="Avenir"/>
                <a:cs typeface="Avenir"/>
                <a:sym typeface="Avenir"/>
              </a:rPr>
              <a:t>My name in mobileAR below in pre-Philippine sanskrit, Baybayin.</a:t>
            </a:r>
            <a:endParaRPr sz="1200">
              <a:solidFill>
                <a:schemeClr val="dk1"/>
              </a:solidFill>
              <a:latin typeface="Avenir"/>
              <a:ea typeface="Avenir"/>
              <a:cs typeface="Avenir"/>
              <a:sym typeface="Avenir"/>
            </a:endParaRPr>
          </a:p>
        </p:txBody>
      </p:sp>
      <p:pic>
        <p:nvPicPr>
          <p:cNvPr id="459" name="Google Shape;459;p98"/>
          <p:cNvPicPr preferRelativeResize="0"/>
          <p:nvPr/>
        </p:nvPicPr>
        <p:blipFill>
          <a:blip r:embed="rId4">
            <a:alphaModFix/>
          </a:blip>
          <a:stretch>
            <a:fillRect/>
          </a:stretch>
        </p:blipFill>
        <p:spPr>
          <a:xfrm>
            <a:off x="1347025" y="1379224"/>
            <a:ext cx="4466050" cy="2560750"/>
          </a:xfrm>
          <a:prstGeom prst="rect">
            <a:avLst/>
          </a:prstGeom>
          <a:noFill/>
          <a:ln>
            <a:noFill/>
          </a:ln>
        </p:spPr>
      </p:pic>
      <p:pic>
        <p:nvPicPr>
          <p:cNvPr id="460" name="Google Shape;460;p98"/>
          <p:cNvPicPr preferRelativeResize="0"/>
          <p:nvPr/>
        </p:nvPicPr>
        <p:blipFill>
          <a:blip r:embed="rId5">
            <a:alphaModFix/>
          </a:blip>
          <a:stretch>
            <a:fillRect/>
          </a:stretch>
        </p:blipFill>
        <p:spPr>
          <a:xfrm>
            <a:off x="6694550" y="1172200"/>
            <a:ext cx="2141074" cy="2799126"/>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87" name="Shape 1187"/>
        <p:cNvGrpSpPr/>
        <p:nvPr/>
      </p:nvGrpSpPr>
      <p:grpSpPr>
        <a:xfrm>
          <a:off x="0" y="0"/>
          <a:ext cx="0" cy="0"/>
          <a:chOff x="0" y="0"/>
          <a:chExt cx="0" cy="0"/>
        </a:xfrm>
      </p:grpSpPr>
      <p:pic>
        <p:nvPicPr>
          <p:cNvPr id="1188" name="Google Shape;1188;p161"/>
          <p:cNvPicPr preferRelativeResize="0"/>
          <p:nvPr/>
        </p:nvPicPr>
        <p:blipFill rotWithShape="1">
          <a:blip r:embed="rId3">
            <a:alphaModFix/>
          </a:blip>
          <a:srcRect b="0" l="0" r="0" t="0"/>
          <a:stretch/>
        </p:blipFill>
        <p:spPr>
          <a:xfrm>
            <a:off x="3984872" y="903169"/>
            <a:ext cx="4426756" cy="3843821"/>
          </a:xfrm>
          <a:prstGeom prst="rect">
            <a:avLst/>
          </a:prstGeom>
          <a:noFill/>
          <a:ln>
            <a:noFill/>
          </a:ln>
        </p:spPr>
      </p:pic>
      <p:sp>
        <p:nvSpPr>
          <p:cNvPr id="1189" name="Google Shape;1189;p161"/>
          <p:cNvSpPr txBox="1"/>
          <p:nvPr>
            <p:ph idx="1" type="body"/>
          </p:nvPr>
        </p:nvSpPr>
        <p:spPr>
          <a:xfrm>
            <a:off x="894291" y="2174709"/>
            <a:ext cx="7127700" cy="2144100"/>
          </a:xfrm>
          <a:prstGeom prst="rect">
            <a:avLst/>
          </a:prstGeom>
          <a:noFill/>
          <a:ln>
            <a:noFill/>
          </a:ln>
          <a:effectLst>
            <a:outerShdw blurRad="485775" rotWithShape="0" algn="bl" dir="2520000" dist="95250">
              <a:srgbClr val="000000"/>
            </a:outerShdw>
          </a:effectLst>
        </p:spPr>
        <p:txBody>
          <a:bodyPr anchorCtr="0" anchor="t" bIns="17125" lIns="34275" spcFirstLastPara="1" rIns="34275" wrap="square" tIns="17125">
            <a:noAutofit/>
          </a:bodyPr>
          <a:lstStyle/>
          <a:p>
            <a:pPr indent="0" lvl="0" marL="0" rtl="0" algn="l">
              <a:lnSpc>
                <a:spcPct val="85000"/>
              </a:lnSpc>
              <a:spcBef>
                <a:spcPts val="0"/>
              </a:spcBef>
              <a:spcAft>
                <a:spcPts val="0"/>
              </a:spcAft>
              <a:buSzPts val="2300"/>
              <a:buNone/>
            </a:pPr>
            <a:r>
              <a:rPr lang="en" sz="6000"/>
              <a:t>Machine Learning</a:t>
            </a:r>
            <a:br>
              <a:rPr lang="en" sz="6000"/>
            </a:br>
            <a:r>
              <a:rPr lang="en" sz="6000"/>
              <a:t>Agents Toolkit</a:t>
            </a:r>
            <a:endParaRPr sz="6000"/>
          </a:p>
        </p:txBody>
      </p:sp>
      <p:pic>
        <p:nvPicPr>
          <p:cNvPr id="1190" name="Google Shape;1190;p161"/>
          <p:cNvPicPr preferRelativeResize="0"/>
          <p:nvPr/>
        </p:nvPicPr>
        <p:blipFill rotWithShape="1">
          <a:blip r:embed="rId4">
            <a:alphaModFix/>
          </a:blip>
          <a:srcRect b="0" l="0" r="0" t="0"/>
          <a:stretch/>
        </p:blipFill>
        <p:spPr>
          <a:xfrm>
            <a:off x="733603" y="1289867"/>
            <a:ext cx="1574000" cy="836848"/>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4" name="Shape 1194"/>
        <p:cNvGrpSpPr/>
        <p:nvPr/>
      </p:nvGrpSpPr>
      <p:grpSpPr>
        <a:xfrm>
          <a:off x="0" y="0"/>
          <a:ext cx="0" cy="0"/>
          <a:chOff x="0" y="0"/>
          <a:chExt cx="0" cy="0"/>
        </a:xfrm>
      </p:grpSpPr>
      <p:sp>
        <p:nvSpPr>
          <p:cNvPr id="1195" name="Google Shape;1195;p162"/>
          <p:cNvSpPr/>
          <p:nvPr/>
        </p:nvSpPr>
        <p:spPr>
          <a:xfrm>
            <a:off x="3550550" y="1325250"/>
            <a:ext cx="2061300" cy="2631300"/>
          </a:xfrm>
          <a:prstGeom prst="roundRect">
            <a:avLst>
              <a:gd fmla="val 6032" name="adj"/>
            </a:avLst>
          </a:prstGeom>
          <a:noFill/>
          <a:ln cap="flat" cmpd="sng" w="28575">
            <a:solidFill>
              <a:srgbClr val="666666"/>
            </a:solidFill>
            <a:prstDash val="solid"/>
            <a:round/>
            <a:headEnd len="sm" w="sm" type="none"/>
            <a:tailEnd len="sm" w="sm" type="none"/>
          </a:ln>
        </p:spPr>
        <p:txBody>
          <a:bodyPr anchorCtr="0" anchor="t" bIns="34275" lIns="34275" spcFirstLastPara="1" rIns="34275" wrap="square" tIns="34275">
            <a:noAutofit/>
          </a:bodyPr>
          <a:lstStyle/>
          <a:p>
            <a:pPr indent="0" lvl="0" marL="0" marR="0" rtl="0" algn="l">
              <a:spcBef>
                <a:spcPts val="0"/>
              </a:spcBef>
              <a:spcAft>
                <a:spcPts val="0"/>
              </a:spcAft>
              <a:buNone/>
            </a:pPr>
            <a:r>
              <a:rPr lang="en" sz="1800">
                <a:solidFill>
                  <a:srgbClr val="FFFFFF"/>
                </a:solidFill>
                <a:latin typeface="Roboto"/>
                <a:ea typeface="Roboto"/>
                <a:cs typeface="Roboto"/>
                <a:sym typeface="Roboto"/>
              </a:rPr>
              <a:t>     </a:t>
            </a:r>
            <a:endParaRPr sz="1800">
              <a:solidFill>
                <a:srgbClr val="FFFFFF"/>
              </a:solidFill>
              <a:latin typeface="Roboto"/>
              <a:ea typeface="Roboto"/>
              <a:cs typeface="Roboto"/>
              <a:sym typeface="Roboto"/>
            </a:endParaRPr>
          </a:p>
          <a:p>
            <a:pPr indent="0" lvl="0" marL="0" marR="0" rtl="0" algn="ctr">
              <a:spcBef>
                <a:spcPts val="0"/>
              </a:spcBef>
              <a:spcAft>
                <a:spcPts val="0"/>
              </a:spcAft>
              <a:buNone/>
            </a:pPr>
            <a:r>
              <a:rPr b="1" lang="en" sz="1800">
                <a:solidFill>
                  <a:srgbClr val="FFFFFF"/>
                </a:solidFill>
                <a:latin typeface="Roboto"/>
                <a:ea typeface="Roboto"/>
                <a:cs typeface="Roboto"/>
                <a:sym typeface="Roboto"/>
              </a:rPr>
              <a:t>Policy</a:t>
            </a:r>
            <a:endParaRPr b="1" sz="1800">
              <a:solidFill>
                <a:srgbClr val="FFFFFF"/>
              </a:solidFill>
              <a:latin typeface="Roboto"/>
              <a:ea typeface="Roboto"/>
              <a:cs typeface="Roboto"/>
              <a:sym typeface="Roboto"/>
            </a:endParaRPr>
          </a:p>
          <a:p>
            <a:pPr indent="0" lvl="0" marL="914400" marR="0" rtl="0" algn="l">
              <a:spcBef>
                <a:spcPts val="0"/>
              </a:spcBef>
              <a:spcAft>
                <a:spcPts val="0"/>
              </a:spcAft>
              <a:buNone/>
            </a:pPr>
            <a:r>
              <a:t/>
            </a:r>
            <a:endParaRPr sz="1800">
              <a:solidFill>
                <a:srgbClr val="FFFFFF"/>
              </a:solidFill>
              <a:latin typeface="Roboto"/>
              <a:ea typeface="Roboto"/>
              <a:cs typeface="Roboto"/>
              <a:sym typeface="Roboto"/>
            </a:endParaRPr>
          </a:p>
        </p:txBody>
      </p:sp>
      <p:sp>
        <p:nvSpPr>
          <p:cNvPr id="1196" name="Google Shape;1196;p162"/>
          <p:cNvSpPr/>
          <p:nvPr/>
        </p:nvSpPr>
        <p:spPr>
          <a:xfrm>
            <a:off x="6552100" y="1325250"/>
            <a:ext cx="2187900" cy="2631300"/>
          </a:xfrm>
          <a:prstGeom prst="roundRect">
            <a:avLst>
              <a:gd fmla="val 6032" name="adj"/>
            </a:avLst>
          </a:prstGeom>
          <a:solidFill>
            <a:srgbClr val="000000"/>
          </a:solidFill>
          <a:ln cap="flat" cmpd="sng" w="28575">
            <a:solidFill>
              <a:srgbClr val="666666"/>
            </a:solidFill>
            <a:prstDash val="solid"/>
            <a:round/>
            <a:headEnd len="sm" w="sm" type="none"/>
            <a:tailEnd len="sm" w="sm" type="none"/>
          </a:ln>
        </p:spPr>
        <p:txBody>
          <a:bodyPr anchorCtr="0" anchor="t" bIns="34275" lIns="34275" spcFirstLastPara="1" rIns="34275" wrap="square" tIns="34275">
            <a:noAutofit/>
          </a:bodyPr>
          <a:lstStyle/>
          <a:p>
            <a:pPr indent="0" lvl="0" marL="0" marR="0" rtl="0" algn="l">
              <a:spcBef>
                <a:spcPts val="0"/>
              </a:spcBef>
              <a:spcAft>
                <a:spcPts val="0"/>
              </a:spcAft>
              <a:buNone/>
            </a:pPr>
            <a:r>
              <a:rPr lang="en" sz="1800">
                <a:solidFill>
                  <a:srgbClr val="FFFFFF"/>
                </a:solidFill>
                <a:latin typeface="Roboto"/>
                <a:ea typeface="Roboto"/>
                <a:cs typeface="Roboto"/>
                <a:sym typeface="Roboto"/>
              </a:rPr>
              <a:t>     </a:t>
            </a:r>
            <a:endParaRPr sz="1800">
              <a:solidFill>
                <a:srgbClr val="FFFFFF"/>
              </a:solidFill>
              <a:latin typeface="Roboto"/>
              <a:ea typeface="Roboto"/>
              <a:cs typeface="Roboto"/>
              <a:sym typeface="Roboto"/>
            </a:endParaRPr>
          </a:p>
          <a:p>
            <a:pPr indent="0" lvl="0" marL="0" marR="0" rtl="0" algn="ctr">
              <a:spcBef>
                <a:spcPts val="0"/>
              </a:spcBef>
              <a:spcAft>
                <a:spcPts val="0"/>
              </a:spcAft>
              <a:buNone/>
            </a:pPr>
            <a:r>
              <a:rPr b="1" lang="en" sz="1800">
                <a:solidFill>
                  <a:srgbClr val="FFFFFF"/>
                </a:solidFill>
                <a:latin typeface="Roboto"/>
                <a:ea typeface="Roboto"/>
                <a:cs typeface="Roboto"/>
                <a:sym typeface="Roboto"/>
              </a:rPr>
              <a:t>Actions</a:t>
            </a:r>
            <a:endParaRPr b="1" sz="1800">
              <a:solidFill>
                <a:srgbClr val="FFFFFF"/>
              </a:solidFill>
              <a:latin typeface="Roboto"/>
              <a:ea typeface="Roboto"/>
              <a:cs typeface="Roboto"/>
              <a:sym typeface="Roboto"/>
            </a:endParaRPr>
          </a:p>
          <a:p>
            <a:pPr indent="0" lvl="0" marL="0" marR="0" rtl="0" algn="l">
              <a:spcBef>
                <a:spcPts val="0"/>
              </a:spcBef>
              <a:spcAft>
                <a:spcPts val="0"/>
              </a:spcAft>
              <a:buNone/>
            </a:pPr>
            <a:r>
              <a:t/>
            </a:r>
            <a:endParaRPr sz="1800">
              <a:solidFill>
                <a:srgbClr val="FFFFFF"/>
              </a:solidFill>
              <a:latin typeface="Roboto"/>
              <a:ea typeface="Roboto"/>
              <a:cs typeface="Roboto"/>
              <a:sym typeface="Roboto"/>
            </a:endParaRPr>
          </a:p>
          <a:p>
            <a:pPr indent="0" lvl="0" marL="0" marR="0" rtl="0" algn="l">
              <a:spcBef>
                <a:spcPts val="0"/>
              </a:spcBef>
              <a:spcAft>
                <a:spcPts val="0"/>
              </a:spcAft>
              <a:buNone/>
            </a:pPr>
            <a:r>
              <a:rPr lang="en" sz="1800">
                <a:solidFill>
                  <a:srgbClr val="FFFFFF"/>
                </a:solidFill>
                <a:latin typeface="Roboto"/>
                <a:ea typeface="Roboto"/>
                <a:cs typeface="Roboto"/>
                <a:sym typeface="Roboto"/>
              </a:rPr>
              <a:t>  Move Forward</a:t>
            </a:r>
            <a:endParaRPr sz="1800">
              <a:solidFill>
                <a:srgbClr val="FFFFFF"/>
              </a:solidFill>
              <a:latin typeface="Roboto"/>
              <a:ea typeface="Roboto"/>
              <a:cs typeface="Roboto"/>
              <a:sym typeface="Roboto"/>
            </a:endParaRPr>
          </a:p>
          <a:p>
            <a:pPr indent="0" lvl="0" marL="0" marR="0" rtl="0" algn="l">
              <a:spcBef>
                <a:spcPts val="0"/>
              </a:spcBef>
              <a:spcAft>
                <a:spcPts val="0"/>
              </a:spcAft>
              <a:buNone/>
            </a:pPr>
            <a:r>
              <a:rPr lang="en" sz="1800">
                <a:solidFill>
                  <a:srgbClr val="FFFFFF"/>
                </a:solidFill>
                <a:latin typeface="Roboto"/>
                <a:ea typeface="Roboto"/>
                <a:cs typeface="Roboto"/>
                <a:sym typeface="Roboto"/>
              </a:rPr>
              <a:t>  Jump</a:t>
            </a:r>
            <a:endParaRPr sz="1800">
              <a:solidFill>
                <a:srgbClr val="FFFFFF"/>
              </a:solidFill>
              <a:latin typeface="Roboto"/>
              <a:ea typeface="Roboto"/>
              <a:cs typeface="Roboto"/>
              <a:sym typeface="Roboto"/>
            </a:endParaRPr>
          </a:p>
          <a:p>
            <a:pPr indent="0" lvl="0" marL="0" marR="0" rtl="0" algn="l">
              <a:spcBef>
                <a:spcPts val="0"/>
              </a:spcBef>
              <a:spcAft>
                <a:spcPts val="0"/>
              </a:spcAft>
              <a:buNone/>
            </a:pPr>
            <a:r>
              <a:rPr lang="en" sz="1800">
                <a:solidFill>
                  <a:srgbClr val="FFFFFF"/>
                </a:solidFill>
                <a:latin typeface="Roboto"/>
                <a:ea typeface="Roboto"/>
                <a:cs typeface="Roboto"/>
                <a:sym typeface="Roboto"/>
              </a:rPr>
              <a:t>  Turn</a:t>
            </a:r>
            <a:endParaRPr sz="1800">
              <a:solidFill>
                <a:srgbClr val="FFFFFF"/>
              </a:solidFill>
              <a:latin typeface="Roboto"/>
              <a:ea typeface="Roboto"/>
              <a:cs typeface="Roboto"/>
              <a:sym typeface="Roboto"/>
            </a:endParaRPr>
          </a:p>
          <a:p>
            <a:pPr indent="0" lvl="0" marL="0" marR="0" rtl="0" algn="l">
              <a:spcBef>
                <a:spcPts val="0"/>
              </a:spcBef>
              <a:spcAft>
                <a:spcPts val="0"/>
              </a:spcAft>
              <a:buNone/>
            </a:pPr>
            <a:r>
              <a:rPr lang="en" sz="1800">
                <a:solidFill>
                  <a:srgbClr val="FFFFFF"/>
                </a:solidFill>
                <a:latin typeface="Roboto"/>
                <a:ea typeface="Roboto"/>
                <a:cs typeface="Roboto"/>
                <a:sym typeface="Roboto"/>
              </a:rPr>
              <a:t>  Shoot</a:t>
            </a:r>
            <a:endParaRPr sz="1800">
              <a:solidFill>
                <a:srgbClr val="FFFFFF"/>
              </a:solidFill>
              <a:latin typeface="Roboto"/>
              <a:ea typeface="Roboto"/>
              <a:cs typeface="Roboto"/>
              <a:sym typeface="Roboto"/>
            </a:endParaRPr>
          </a:p>
        </p:txBody>
      </p:sp>
      <p:sp>
        <p:nvSpPr>
          <p:cNvPr id="1197" name="Google Shape;1197;p162"/>
          <p:cNvSpPr/>
          <p:nvPr/>
        </p:nvSpPr>
        <p:spPr>
          <a:xfrm>
            <a:off x="422400" y="1325400"/>
            <a:ext cx="2187900" cy="2631300"/>
          </a:xfrm>
          <a:prstGeom prst="roundRect">
            <a:avLst>
              <a:gd fmla="val 6032" name="adj"/>
            </a:avLst>
          </a:prstGeom>
          <a:solidFill>
            <a:srgbClr val="000000"/>
          </a:solidFill>
          <a:ln cap="flat" cmpd="sng" w="28575">
            <a:solidFill>
              <a:srgbClr val="666666"/>
            </a:solidFill>
            <a:prstDash val="solid"/>
            <a:round/>
            <a:headEnd len="sm" w="sm" type="none"/>
            <a:tailEnd len="sm" w="sm" type="none"/>
          </a:ln>
        </p:spPr>
        <p:txBody>
          <a:bodyPr anchorCtr="0" anchor="t" bIns="34275" lIns="34275" spcFirstLastPara="1" rIns="34275" wrap="square" tIns="34275">
            <a:noAutofit/>
          </a:bodyPr>
          <a:lstStyle/>
          <a:p>
            <a:pPr indent="0" lvl="0" marL="0" marR="0" rtl="0" algn="l">
              <a:spcBef>
                <a:spcPts val="0"/>
              </a:spcBef>
              <a:spcAft>
                <a:spcPts val="0"/>
              </a:spcAft>
              <a:buNone/>
            </a:pPr>
            <a:r>
              <a:rPr lang="en" sz="1800">
                <a:solidFill>
                  <a:srgbClr val="FFFFFF"/>
                </a:solidFill>
                <a:latin typeface="Roboto"/>
                <a:ea typeface="Roboto"/>
                <a:cs typeface="Roboto"/>
                <a:sym typeface="Roboto"/>
              </a:rPr>
              <a:t>     </a:t>
            </a:r>
            <a:endParaRPr sz="1800">
              <a:solidFill>
                <a:srgbClr val="FFFFFF"/>
              </a:solidFill>
              <a:latin typeface="Roboto"/>
              <a:ea typeface="Roboto"/>
              <a:cs typeface="Roboto"/>
              <a:sym typeface="Roboto"/>
            </a:endParaRPr>
          </a:p>
          <a:p>
            <a:pPr indent="0" lvl="0" marL="0" marR="0" rtl="0" algn="ctr">
              <a:spcBef>
                <a:spcPts val="0"/>
              </a:spcBef>
              <a:spcAft>
                <a:spcPts val="0"/>
              </a:spcAft>
              <a:buNone/>
            </a:pPr>
            <a:r>
              <a:rPr b="1" lang="en" sz="1800">
                <a:solidFill>
                  <a:srgbClr val="FFFFFF"/>
                </a:solidFill>
                <a:latin typeface="Roboto"/>
                <a:ea typeface="Roboto"/>
                <a:cs typeface="Roboto"/>
                <a:sym typeface="Roboto"/>
              </a:rPr>
              <a:t>Observations</a:t>
            </a:r>
            <a:endParaRPr b="1" sz="1800">
              <a:solidFill>
                <a:srgbClr val="FFFFFF"/>
              </a:solidFill>
              <a:latin typeface="Roboto"/>
              <a:ea typeface="Roboto"/>
              <a:cs typeface="Roboto"/>
              <a:sym typeface="Roboto"/>
            </a:endParaRPr>
          </a:p>
          <a:p>
            <a:pPr indent="0" lvl="0" marL="0" marR="0" rtl="0" algn="ctr">
              <a:spcBef>
                <a:spcPts val="0"/>
              </a:spcBef>
              <a:spcAft>
                <a:spcPts val="0"/>
              </a:spcAft>
              <a:buNone/>
            </a:pPr>
            <a:r>
              <a:t/>
            </a:r>
            <a:endParaRPr sz="1800">
              <a:solidFill>
                <a:srgbClr val="FFFFFF"/>
              </a:solidFill>
              <a:latin typeface="Roboto"/>
              <a:ea typeface="Roboto"/>
              <a:cs typeface="Roboto"/>
              <a:sym typeface="Roboto"/>
            </a:endParaRPr>
          </a:p>
          <a:p>
            <a:pPr indent="0" lvl="0" marL="0" marR="0" rtl="0" algn="l">
              <a:spcBef>
                <a:spcPts val="0"/>
              </a:spcBef>
              <a:spcAft>
                <a:spcPts val="0"/>
              </a:spcAft>
              <a:buNone/>
            </a:pPr>
            <a:r>
              <a:rPr lang="en" sz="1800">
                <a:solidFill>
                  <a:srgbClr val="FFFFFF"/>
                </a:solidFill>
                <a:latin typeface="Roboto"/>
                <a:ea typeface="Roboto"/>
                <a:cs typeface="Roboto"/>
                <a:sym typeface="Roboto"/>
              </a:rPr>
              <a:t>  Position</a:t>
            </a:r>
            <a:endParaRPr sz="1800">
              <a:solidFill>
                <a:srgbClr val="FFFFFF"/>
              </a:solidFill>
              <a:latin typeface="Roboto"/>
              <a:ea typeface="Roboto"/>
              <a:cs typeface="Roboto"/>
              <a:sym typeface="Roboto"/>
            </a:endParaRPr>
          </a:p>
          <a:p>
            <a:pPr indent="0" lvl="0" marL="0" marR="0" rtl="0" algn="l">
              <a:spcBef>
                <a:spcPts val="0"/>
              </a:spcBef>
              <a:spcAft>
                <a:spcPts val="0"/>
              </a:spcAft>
              <a:buNone/>
            </a:pPr>
            <a:r>
              <a:rPr lang="en" sz="1800">
                <a:solidFill>
                  <a:srgbClr val="FFFFFF"/>
                </a:solidFill>
                <a:latin typeface="Roboto"/>
                <a:ea typeface="Roboto"/>
                <a:cs typeface="Roboto"/>
                <a:sym typeface="Roboto"/>
              </a:rPr>
              <a:t>  Velocity</a:t>
            </a:r>
            <a:endParaRPr sz="1800">
              <a:solidFill>
                <a:srgbClr val="FFFFFF"/>
              </a:solidFill>
              <a:latin typeface="Roboto"/>
              <a:ea typeface="Roboto"/>
              <a:cs typeface="Roboto"/>
              <a:sym typeface="Roboto"/>
            </a:endParaRPr>
          </a:p>
          <a:p>
            <a:pPr indent="0" lvl="0" marL="0" marR="0" rtl="0" algn="l">
              <a:spcBef>
                <a:spcPts val="0"/>
              </a:spcBef>
              <a:spcAft>
                <a:spcPts val="0"/>
              </a:spcAft>
              <a:buNone/>
            </a:pPr>
            <a:r>
              <a:rPr lang="en" sz="1800">
                <a:solidFill>
                  <a:srgbClr val="FFFFFF"/>
                </a:solidFill>
                <a:latin typeface="Roboto"/>
                <a:ea typeface="Roboto"/>
                <a:cs typeface="Roboto"/>
                <a:sym typeface="Roboto"/>
              </a:rPr>
              <a:t>  Rotation</a:t>
            </a:r>
            <a:endParaRPr sz="1800">
              <a:solidFill>
                <a:srgbClr val="FFFFFF"/>
              </a:solidFill>
              <a:latin typeface="Roboto"/>
              <a:ea typeface="Roboto"/>
              <a:cs typeface="Roboto"/>
              <a:sym typeface="Roboto"/>
            </a:endParaRPr>
          </a:p>
          <a:p>
            <a:pPr indent="0" lvl="0" marL="0" marR="0" rtl="0" algn="l">
              <a:spcBef>
                <a:spcPts val="0"/>
              </a:spcBef>
              <a:spcAft>
                <a:spcPts val="0"/>
              </a:spcAft>
              <a:buNone/>
            </a:pPr>
            <a:r>
              <a:rPr lang="en" sz="1800">
                <a:solidFill>
                  <a:srgbClr val="FFFFFF"/>
                </a:solidFill>
                <a:latin typeface="Roboto"/>
                <a:ea typeface="Roboto"/>
                <a:cs typeface="Roboto"/>
                <a:sym typeface="Roboto"/>
              </a:rPr>
              <a:t>  Camera</a:t>
            </a:r>
            <a:endParaRPr sz="1800">
              <a:solidFill>
                <a:srgbClr val="FFFFFF"/>
              </a:solidFill>
              <a:latin typeface="Roboto"/>
              <a:ea typeface="Roboto"/>
              <a:cs typeface="Roboto"/>
              <a:sym typeface="Roboto"/>
            </a:endParaRPr>
          </a:p>
          <a:p>
            <a:pPr indent="0" lvl="0" marL="0" marR="0" rtl="0" algn="l">
              <a:spcBef>
                <a:spcPts val="0"/>
              </a:spcBef>
              <a:spcAft>
                <a:spcPts val="0"/>
              </a:spcAft>
              <a:buNone/>
            </a:pPr>
            <a:r>
              <a:rPr lang="en" sz="1800">
                <a:solidFill>
                  <a:srgbClr val="FFFFFF"/>
                </a:solidFill>
                <a:latin typeface="Roboto"/>
                <a:ea typeface="Roboto"/>
                <a:cs typeface="Roboto"/>
                <a:sym typeface="Roboto"/>
              </a:rPr>
              <a:t>  Ammunition</a:t>
            </a:r>
            <a:endParaRPr sz="1800">
              <a:solidFill>
                <a:srgbClr val="FFFFFF"/>
              </a:solidFill>
              <a:latin typeface="Roboto"/>
              <a:ea typeface="Roboto"/>
              <a:cs typeface="Roboto"/>
              <a:sym typeface="Roboto"/>
            </a:endParaRPr>
          </a:p>
        </p:txBody>
      </p:sp>
      <p:sp>
        <p:nvSpPr>
          <p:cNvPr id="1198" name="Google Shape;1198;p162"/>
          <p:cNvSpPr/>
          <p:nvPr/>
        </p:nvSpPr>
        <p:spPr>
          <a:xfrm rot="-5400000">
            <a:off x="5929575" y="2291100"/>
            <a:ext cx="304800" cy="699600"/>
          </a:xfrm>
          <a:prstGeom prst="downArrow">
            <a:avLst>
              <a:gd fmla="val 50000" name="adj1"/>
              <a:gd fmla="val 115627" name="adj2"/>
            </a:avLst>
          </a:prstGeom>
          <a:solidFill>
            <a:srgbClr val="1A9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rgbClr val="FFFFFF"/>
              </a:solidFill>
              <a:latin typeface="Arial"/>
              <a:ea typeface="Arial"/>
              <a:cs typeface="Arial"/>
              <a:sym typeface="Arial"/>
            </a:endParaRPr>
          </a:p>
        </p:txBody>
      </p:sp>
      <p:sp>
        <p:nvSpPr>
          <p:cNvPr id="1199" name="Google Shape;1199;p162"/>
          <p:cNvSpPr/>
          <p:nvPr/>
        </p:nvSpPr>
        <p:spPr>
          <a:xfrm rot="-5400000">
            <a:off x="2928025" y="2291250"/>
            <a:ext cx="304800" cy="699600"/>
          </a:xfrm>
          <a:prstGeom prst="downArrow">
            <a:avLst>
              <a:gd fmla="val 50000" name="adj1"/>
              <a:gd fmla="val 115627" name="adj2"/>
            </a:avLst>
          </a:prstGeom>
          <a:solidFill>
            <a:srgbClr val="1A9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rgbClr val="FFFFFF"/>
              </a:solidFill>
              <a:latin typeface="Arial"/>
              <a:ea typeface="Arial"/>
              <a:cs typeface="Arial"/>
              <a:sym typeface="Arial"/>
            </a:endParaRPr>
          </a:p>
        </p:txBody>
      </p:sp>
      <p:sp>
        <p:nvSpPr>
          <p:cNvPr id="1200" name="Google Shape;1200;p162"/>
          <p:cNvSpPr txBox="1"/>
          <p:nvPr/>
        </p:nvSpPr>
        <p:spPr>
          <a:xfrm>
            <a:off x="3936000" y="4169775"/>
            <a:ext cx="1272000" cy="546000"/>
          </a:xfrm>
          <a:prstGeom prst="rect">
            <a:avLst/>
          </a:prstGeom>
          <a:noFill/>
          <a:ln>
            <a:noFill/>
          </a:ln>
        </p:spPr>
        <p:txBody>
          <a:bodyPr anchorCtr="0" anchor="t" bIns="91425" lIns="91425" spcFirstLastPara="1" rIns="91425" wrap="square" tIns="91425">
            <a:noAutofit/>
          </a:bodyPr>
          <a:lstStyle/>
          <a:p>
            <a:pPr indent="0" lvl="0" marL="114300" marR="0" rtl="0" algn="l">
              <a:lnSpc>
                <a:spcPct val="115000"/>
              </a:lnSpc>
              <a:spcBef>
                <a:spcPts val="0"/>
              </a:spcBef>
              <a:spcAft>
                <a:spcPts val="0"/>
              </a:spcAft>
              <a:buNone/>
            </a:pPr>
            <a:r>
              <a:rPr b="1" lang="en" sz="2400">
                <a:solidFill>
                  <a:srgbClr val="FF0000"/>
                </a:solidFill>
                <a:latin typeface="Roboto"/>
                <a:ea typeface="Roboto"/>
                <a:cs typeface="Roboto"/>
                <a:sym typeface="Roboto"/>
              </a:rPr>
              <a:t>LEARN</a:t>
            </a:r>
            <a:endParaRPr b="1" sz="2400">
              <a:solidFill>
                <a:srgbClr val="FF0000"/>
              </a:solidFill>
              <a:latin typeface="Arial"/>
              <a:ea typeface="Arial"/>
              <a:cs typeface="Arial"/>
              <a:sym typeface="Arial"/>
            </a:endParaRPr>
          </a:p>
          <a:p>
            <a:pPr indent="0" lvl="0" marL="114300" marR="0" rtl="0" algn="l">
              <a:lnSpc>
                <a:spcPct val="115000"/>
              </a:lnSpc>
              <a:spcBef>
                <a:spcPts val="0"/>
              </a:spcBef>
              <a:spcAft>
                <a:spcPts val="0"/>
              </a:spcAft>
              <a:buNone/>
            </a:pPr>
            <a:r>
              <a:rPr lang="en" sz="1800">
                <a:solidFill>
                  <a:srgbClr val="EEEEEE"/>
                </a:solidFill>
                <a:latin typeface="Roboto"/>
                <a:ea typeface="Roboto"/>
                <a:cs typeface="Roboto"/>
                <a:sym typeface="Roboto"/>
              </a:rPr>
              <a:t>  </a:t>
            </a:r>
            <a:endParaRPr sz="500">
              <a:solidFill>
                <a:srgbClr val="000000"/>
              </a:solidFill>
              <a:latin typeface="Arial"/>
              <a:ea typeface="Arial"/>
              <a:cs typeface="Arial"/>
              <a:sym typeface="Arial"/>
            </a:endParaRPr>
          </a:p>
        </p:txBody>
      </p:sp>
      <p:sp>
        <p:nvSpPr>
          <p:cNvPr id="1201" name="Google Shape;1201;p162"/>
          <p:cNvSpPr txBox="1"/>
          <p:nvPr>
            <p:ph idx="4294967295" type="title"/>
          </p:nvPr>
        </p:nvSpPr>
        <p:spPr>
          <a:xfrm>
            <a:off x="476250" y="321300"/>
            <a:ext cx="3798900" cy="964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2100"/>
              <a:buNone/>
            </a:pPr>
            <a:r>
              <a:rPr lang="en">
                <a:solidFill>
                  <a:schemeClr val="lt1"/>
                </a:solidFill>
              </a:rPr>
              <a:t>What are ML-Agents?</a:t>
            </a:r>
            <a:endParaRPr/>
          </a:p>
        </p:txBody>
      </p:sp>
      <p:pic>
        <p:nvPicPr>
          <p:cNvPr id="1202" name="Google Shape;1202;p162"/>
          <p:cNvPicPr preferRelativeResize="0"/>
          <p:nvPr/>
        </p:nvPicPr>
        <p:blipFill rotWithShape="1">
          <a:blip r:embed="rId3">
            <a:alphaModFix/>
          </a:blip>
          <a:srcRect b="0" l="0" r="0" t="0"/>
          <a:stretch/>
        </p:blipFill>
        <p:spPr>
          <a:xfrm>
            <a:off x="3668483" y="1880584"/>
            <a:ext cx="1825434" cy="182543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1200"/>
                                        </p:tgtEl>
                                        <p:attrNameLst>
                                          <p:attrName>style.visibility</p:attrName>
                                        </p:attrNameLst>
                                      </p:cBhvr>
                                      <p:to>
                                        <p:strVal val="visible"/>
                                      </p:to>
                                    </p:set>
                                    <p:animEffect filter="fade" transition="in">
                                      <p:cBhvr>
                                        <p:cTn dur="500"/>
                                        <p:tgtEl>
                                          <p:spTgt spid="12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sp>
        <p:nvSpPr>
          <p:cNvPr id="1208" name="Google Shape;1208;p163"/>
          <p:cNvSpPr txBox="1"/>
          <p:nvPr/>
        </p:nvSpPr>
        <p:spPr>
          <a:xfrm>
            <a:off x="475763" y="477619"/>
            <a:ext cx="6349200" cy="597900"/>
          </a:xfrm>
          <a:prstGeom prst="rect">
            <a:avLst/>
          </a:prstGeom>
          <a:noFill/>
          <a:ln>
            <a:noFill/>
          </a:ln>
        </p:spPr>
        <p:txBody>
          <a:bodyPr anchorCtr="0" anchor="t" bIns="34275" lIns="34275" spcFirstLastPara="1" rIns="34275" wrap="square" tIns="34275">
            <a:noAutofit/>
          </a:bodyPr>
          <a:lstStyle/>
          <a:p>
            <a:pPr indent="0" lvl="0" marL="0" marR="0" rtl="0" algn="l">
              <a:lnSpc>
                <a:spcPct val="90000"/>
              </a:lnSpc>
              <a:spcBef>
                <a:spcPts val="0"/>
              </a:spcBef>
              <a:spcAft>
                <a:spcPts val="0"/>
              </a:spcAft>
              <a:buNone/>
            </a:pPr>
            <a:r>
              <a:rPr b="1" lang="en" sz="2800">
                <a:solidFill>
                  <a:srgbClr val="FFFFFF"/>
                </a:solidFill>
                <a:latin typeface="Roboto"/>
                <a:ea typeface="Roboto"/>
                <a:cs typeface="Roboto"/>
                <a:sym typeface="Roboto"/>
              </a:rPr>
              <a:t>Training Methods</a:t>
            </a:r>
            <a:endParaRPr b="1" sz="2800">
              <a:solidFill>
                <a:srgbClr val="FFFFFF"/>
              </a:solidFill>
              <a:latin typeface="Roboto"/>
              <a:ea typeface="Roboto"/>
              <a:cs typeface="Roboto"/>
              <a:sym typeface="Roboto"/>
            </a:endParaRPr>
          </a:p>
          <a:p>
            <a:pPr indent="0" lvl="0" marL="0" marR="0" rtl="0" algn="l">
              <a:lnSpc>
                <a:spcPct val="90000"/>
              </a:lnSpc>
              <a:spcBef>
                <a:spcPts val="0"/>
              </a:spcBef>
              <a:spcAft>
                <a:spcPts val="0"/>
              </a:spcAft>
              <a:buNone/>
            </a:pPr>
            <a:r>
              <a:t/>
            </a:r>
            <a:endParaRPr sz="1900">
              <a:solidFill>
                <a:srgbClr val="FFFFFF"/>
              </a:solidFill>
              <a:latin typeface="Roboto"/>
              <a:ea typeface="Roboto"/>
              <a:cs typeface="Roboto"/>
              <a:sym typeface="Roboto"/>
            </a:endParaRPr>
          </a:p>
        </p:txBody>
      </p:sp>
      <p:grpSp>
        <p:nvGrpSpPr>
          <p:cNvPr id="1209" name="Google Shape;1209;p163"/>
          <p:cNvGrpSpPr/>
          <p:nvPr/>
        </p:nvGrpSpPr>
        <p:grpSpPr>
          <a:xfrm>
            <a:off x="4579534" y="1468146"/>
            <a:ext cx="4252500" cy="2371800"/>
            <a:chOff x="4764309" y="1799794"/>
            <a:chExt cx="4252500" cy="2371800"/>
          </a:xfrm>
        </p:grpSpPr>
        <p:sp>
          <p:nvSpPr>
            <p:cNvPr id="1210" name="Google Shape;1210;p163"/>
            <p:cNvSpPr/>
            <p:nvPr/>
          </p:nvSpPr>
          <p:spPr>
            <a:xfrm>
              <a:off x="4764309" y="1799794"/>
              <a:ext cx="4252500" cy="2371800"/>
            </a:xfrm>
            <a:prstGeom prst="roundRect">
              <a:avLst>
                <a:gd fmla="val 2803" name="adj"/>
              </a:avLst>
            </a:prstGeom>
            <a:solidFill>
              <a:srgbClr val="000000"/>
            </a:solidFill>
            <a:ln cap="flat" cmpd="sng" w="28575">
              <a:solidFill>
                <a:srgbClr val="FFFFFF"/>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spcBef>
                  <a:spcPts val="0"/>
                </a:spcBef>
                <a:spcAft>
                  <a:spcPts val="0"/>
                </a:spcAft>
                <a:buNone/>
              </a:pPr>
              <a:r>
                <a:rPr lang="en" sz="500">
                  <a:solidFill>
                    <a:srgbClr val="000000"/>
                  </a:solidFill>
                  <a:latin typeface="Arial"/>
                  <a:ea typeface="Arial"/>
                  <a:cs typeface="Arial"/>
                  <a:sym typeface="Arial"/>
                </a:rPr>
                <a:t>v</a:t>
              </a:r>
              <a:endParaRPr sz="500">
                <a:solidFill>
                  <a:srgbClr val="000000"/>
                </a:solidFill>
                <a:latin typeface="Arial"/>
                <a:ea typeface="Arial"/>
                <a:cs typeface="Arial"/>
                <a:sym typeface="Arial"/>
              </a:endParaRPr>
            </a:p>
          </p:txBody>
        </p:sp>
        <p:sp>
          <p:nvSpPr>
            <p:cNvPr id="1211" name="Google Shape;1211;p163"/>
            <p:cNvSpPr/>
            <p:nvPr/>
          </p:nvSpPr>
          <p:spPr>
            <a:xfrm>
              <a:off x="5640253" y="2685816"/>
              <a:ext cx="3097800" cy="1271100"/>
            </a:xfrm>
            <a:prstGeom prst="rect">
              <a:avLst/>
            </a:prstGeom>
            <a:noFill/>
            <a:ln>
              <a:noFill/>
            </a:ln>
          </p:spPr>
          <p:txBody>
            <a:bodyPr anchorCtr="0" anchor="t" bIns="17125" lIns="34275" spcFirstLastPara="1" rIns="34275" wrap="square" tIns="17125">
              <a:noAutofit/>
            </a:bodyPr>
            <a:lstStyle/>
            <a:p>
              <a:pPr indent="-165100" lvl="0" marL="165100" marR="0" rtl="0" algn="l">
                <a:lnSpc>
                  <a:spcPct val="150000"/>
                </a:lnSpc>
                <a:spcBef>
                  <a:spcPts val="0"/>
                </a:spcBef>
                <a:spcAft>
                  <a:spcPts val="0"/>
                </a:spcAft>
                <a:buClr>
                  <a:srgbClr val="FFFFFF"/>
                </a:buClr>
                <a:buSzPts val="1000"/>
                <a:buFont typeface="Roboto"/>
                <a:buChar char="●"/>
              </a:pPr>
              <a:r>
                <a:rPr lang="en" sz="1300">
                  <a:solidFill>
                    <a:srgbClr val="FFFFFF"/>
                  </a:solidFill>
                  <a:latin typeface="Roboto"/>
                  <a:ea typeface="Roboto"/>
                  <a:cs typeface="Roboto"/>
                  <a:sym typeface="Roboto"/>
                </a:rPr>
                <a:t>Agents learn from </a:t>
              </a:r>
              <a:r>
                <a:rPr b="1" lang="en" sz="1300">
                  <a:solidFill>
                    <a:srgbClr val="FFFFFF"/>
                  </a:solidFill>
                  <a:latin typeface="Roboto"/>
                  <a:ea typeface="Roboto"/>
                  <a:cs typeface="Roboto"/>
                  <a:sym typeface="Roboto"/>
                </a:rPr>
                <a:t>DEMONSTRATIONS</a:t>
              </a:r>
              <a:endParaRPr b="1" sz="1300">
                <a:solidFill>
                  <a:srgbClr val="FFFFFF"/>
                </a:solidFill>
                <a:latin typeface="Roboto"/>
                <a:ea typeface="Roboto"/>
                <a:cs typeface="Roboto"/>
                <a:sym typeface="Roboto"/>
              </a:endParaRPr>
            </a:p>
            <a:p>
              <a:pPr indent="-165100" lvl="0" marL="165100" marR="0" rtl="0" algn="l">
                <a:lnSpc>
                  <a:spcPct val="150000"/>
                </a:lnSpc>
                <a:spcBef>
                  <a:spcPts val="0"/>
                </a:spcBef>
                <a:spcAft>
                  <a:spcPts val="0"/>
                </a:spcAft>
                <a:buClr>
                  <a:srgbClr val="FFFFFF"/>
                </a:buClr>
                <a:buSzPts val="1000"/>
                <a:buFont typeface="Roboto"/>
                <a:buChar char="●"/>
              </a:pPr>
              <a:r>
                <a:rPr lang="en" sz="1300">
                  <a:solidFill>
                    <a:srgbClr val="FFFFFF"/>
                  </a:solidFill>
                  <a:latin typeface="Roboto"/>
                  <a:ea typeface="Roboto"/>
                  <a:cs typeface="Roboto"/>
                  <a:sym typeface="Roboto"/>
                </a:rPr>
                <a:t>Mimics behavior quickly</a:t>
              </a:r>
              <a:endParaRPr sz="1300">
                <a:solidFill>
                  <a:srgbClr val="FFFFFF"/>
                </a:solidFill>
                <a:latin typeface="Roboto"/>
                <a:ea typeface="Roboto"/>
                <a:cs typeface="Roboto"/>
                <a:sym typeface="Roboto"/>
              </a:endParaRPr>
            </a:p>
            <a:p>
              <a:pPr indent="-165100" lvl="0" marL="165100" marR="0" rtl="0" algn="l">
                <a:lnSpc>
                  <a:spcPct val="150000"/>
                </a:lnSpc>
                <a:spcBef>
                  <a:spcPts val="0"/>
                </a:spcBef>
                <a:spcAft>
                  <a:spcPts val="0"/>
                </a:spcAft>
                <a:buClr>
                  <a:srgbClr val="FFFFFF"/>
                </a:buClr>
                <a:buSzPts val="1000"/>
                <a:buFont typeface="Roboto"/>
                <a:buChar char="●"/>
              </a:pPr>
              <a:r>
                <a:rPr lang="en" sz="1300">
                  <a:solidFill>
                    <a:srgbClr val="FFFFFF"/>
                  </a:solidFill>
                  <a:latin typeface="Roboto"/>
                  <a:ea typeface="Roboto"/>
                  <a:cs typeface="Roboto"/>
                  <a:sym typeface="Roboto"/>
                </a:rPr>
                <a:t>Real time interactions needed</a:t>
              </a:r>
              <a:endParaRPr sz="1300">
                <a:solidFill>
                  <a:srgbClr val="FFFFFF"/>
                </a:solidFill>
                <a:latin typeface="Roboto"/>
                <a:ea typeface="Roboto"/>
                <a:cs typeface="Roboto"/>
                <a:sym typeface="Roboto"/>
              </a:endParaRPr>
            </a:p>
            <a:p>
              <a:pPr indent="-165100" lvl="0" marL="165100" marR="0" rtl="0" algn="l">
                <a:lnSpc>
                  <a:spcPct val="150000"/>
                </a:lnSpc>
                <a:spcBef>
                  <a:spcPts val="0"/>
                </a:spcBef>
                <a:spcAft>
                  <a:spcPts val="0"/>
                </a:spcAft>
                <a:buClr>
                  <a:srgbClr val="FFFFFF"/>
                </a:buClr>
                <a:buSzPts val="1000"/>
                <a:buFont typeface="Roboto"/>
                <a:buChar char="●"/>
              </a:pPr>
              <a:r>
                <a:rPr lang="en" sz="1300">
                  <a:solidFill>
                    <a:srgbClr val="FFFFFF"/>
                  </a:solidFill>
                  <a:latin typeface="Roboto"/>
                  <a:ea typeface="Roboto"/>
                  <a:cs typeface="Roboto"/>
                  <a:sym typeface="Roboto"/>
                </a:rPr>
                <a:t>“Human-like” abilities</a:t>
              </a:r>
              <a:endParaRPr sz="1300">
                <a:solidFill>
                  <a:srgbClr val="FFFFFF"/>
                </a:solidFill>
                <a:latin typeface="Roboto"/>
                <a:ea typeface="Roboto"/>
                <a:cs typeface="Roboto"/>
                <a:sym typeface="Roboto"/>
              </a:endParaRPr>
            </a:p>
          </p:txBody>
        </p:sp>
        <p:sp>
          <p:nvSpPr>
            <p:cNvPr id="1212" name="Google Shape;1212;p163"/>
            <p:cNvSpPr/>
            <p:nvPr/>
          </p:nvSpPr>
          <p:spPr>
            <a:xfrm>
              <a:off x="5026922" y="2038575"/>
              <a:ext cx="437700" cy="445500"/>
            </a:xfrm>
            <a:prstGeom prst="roundRect">
              <a:avLst>
                <a:gd fmla="val 10907" name="adj"/>
              </a:avLst>
            </a:prstGeom>
            <a:solidFill>
              <a:srgbClr val="00B0F0"/>
            </a:solidFill>
            <a:ln>
              <a:noFill/>
            </a:ln>
          </p:spPr>
          <p:txBody>
            <a:bodyPr anchorCtr="0" anchor="ctr" bIns="34275" lIns="34275" spcFirstLastPara="1" rIns="34275" wrap="square" tIns="34275">
              <a:noAutofit/>
            </a:bodyPr>
            <a:lstStyle/>
            <a:p>
              <a:pPr indent="0" lvl="0" marL="0" marR="0" rtl="0" algn="ctr">
                <a:spcBef>
                  <a:spcPts val="0"/>
                </a:spcBef>
                <a:spcAft>
                  <a:spcPts val="0"/>
                </a:spcAft>
                <a:buNone/>
              </a:pPr>
              <a:r>
                <a:rPr b="1" lang="en" sz="1800">
                  <a:solidFill>
                    <a:srgbClr val="FFFFFF"/>
                  </a:solidFill>
                  <a:latin typeface="Roboto"/>
                  <a:ea typeface="Roboto"/>
                  <a:cs typeface="Roboto"/>
                  <a:sym typeface="Roboto"/>
                </a:rPr>
                <a:t>2</a:t>
              </a:r>
              <a:endParaRPr b="1" sz="1800">
                <a:solidFill>
                  <a:srgbClr val="FFFFFF"/>
                </a:solidFill>
                <a:latin typeface="Roboto"/>
                <a:ea typeface="Roboto"/>
                <a:cs typeface="Roboto"/>
                <a:sym typeface="Roboto"/>
              </a:endParaRPr>
            </a:p>
          </p:txBody>
        </p:sp>
        <p:sp>
          <p:nvSpPr>
            <p:cNvPr id="1213" name="Google Shape;1213;p163"/>
            <p:cNvSpPr txBox="1"/>
            <p:nvPr/>
          </p:nvSpPr>
          <p:spPr>
            <a:xfrm>
              <a:off x="5759634" y="2118113"/>
              <a:ext cx="2262300" cy="286500"/>
            </a:xfrm>
            <a:prstGeom prst="rect">
              <a:avLst/>
            </a:prstGeom>
            <a:noFill/>
            <a:ln>
              <a:noFill/>
            </a:ln>
          </p:spPr>
          <p:txBody>
            <a:bodyPr anchorCtr="0" anchor="ctr" bIns="34275" lIns="34275" spcFirstLastPara="1" rIns="34275" wrap="square" tIns="34275">
              <a:noAutofit/>
            </a:bodyPr>
            <a:lstStyle/>
            <a:p>
              <a:pPr indent="0" lvl="0" marL="0" marR="0" rtl="0" algn="l">
                <a:lnSpc>
                  <a:spcPct val="90000"/>
                </a:lnSpc>
                <a:spcBef>
                  <a:spcPts val="0"/>
                </a:spcBef>
                <a:spcAft>
                  <a:spcPts val="0"/>
                </a:spcAft>
                <a:buNone/>
              </a:pPr>
              <a:r>
                <a:rPr b="1" lang="en" sz="1900">
                  <a:solidFill>
                    <a:srgbClr val="FFFFFF"/>
                  </a:solidFill>
                  <a:latin typeface="Roboto"/>
                  <a:ea typeface="Roboto"/>
                  <a:cs typeface="Roboto"/>
                  <a:sym typeface="Roboto"/>
                </a:rPr>
                <a:t>Imitation Learning</a:t>
              </a:r>
              <a:endParaRPr b="1" sz="1900">
                <a:solidFill>
                  <a:srgbClr val="FFFFFF"/>
                </a:solidFill>
                <a:latin typeface="Roboto"/>
                <a:ea typeface="Roboto"/>
                <a:cs typeface="Roboto"/>
                <a:sym typeface="Roboto"/>
              </a:endParaRPr>
            </a:p>
          </p:txBody>
        </p:sp>
      </p:grpSp>
      <p:grpSp>
        <p:nvGrpSpPr>
          <p:cNvPr id="1214" name="Google Shape;1214;p163"/>
          <p:cNvGrpSpPr/>
          <p:nvPr/>
        </p:nvGrpSpPr>
        <p:grpSpPr>
          <a:xfrm>
            <a:off x="388253" y="1468146"/>
            <a:ext cx="3947400" cy="2371800"/>
            <a:chOff x="573028" y="1799794"/>
            <a:chExt cx="3947400" cy="2371800"/>
          </a:xfrm>
        </p:grpSpPr>
        <p:sp>
          <p:nvSpPr>
            <p:cNvPr id="1215" name="Google Shape;1215;p163"/>
            <p:cNvSpPr/>
            <p:nvPr/>
          </p:nvSpPr>
          <p:spPr>
            <a:xfrm>
              <a:off x="573028" y="1799794"/>
              <a:ext cx="3947400" cy="2371800"/>
            </a:xfrm>
            <a:prstGeom prst="roundRect">
              <a:avLst>
                <a:gd fmla="val 2186" name="adj"/>
              </a:avLst>
            </a:prstGeom>
            <a:solidFill>
              <a:srgbClr val="000000"/>
            </a:solidFill>
            <a:ln cap="flat" cmpd="sng" w="28575">
              <a:solidFill>
                <a:srgbClr val="FFFFFF"/>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spcBef>
                  <a:spcPts val="0"/>
                </a:spcBef>
                <a:spcAft>
                  <a:spcPts val="0"/>
                </a:spcAft>
                <a:buNone/>
              </a:pPr>
              <a:r>
                <a:rPr lang="en" sz="500">
                  <a:solidFill>
                    <a:srgbClr val="000000"/>
                  </a:solidFill>
                  <a:latin typeface="Arial"/>
                  <a:ea typeface="Arial"/>
                  <a:cs typeface="Arial"/>
                  <a:sym typeface="Arial"/>
                </a:rPr>
                <a:t>v</a:t>
              </a:r>
              <a:endParaRPr sz="500">
                <a:solidFill>
                  <a:srgbClr val="000000"/>
                </a:solidFill>
                <a:latin typeface="Arial"/>
                <a:ea typeface="Arial"/>
                <a:cs typeface="Arial"/>
                <a:sym typeface="Arial"/>
              </a:endParaRPr>
            </a:p>
          </p:txBody>
        </p:sp>
        <p:sp>
          <p:nvSpPr>
            <p:cNvPr id="1216" name="Google Shape;1216;p163"/>
            <p:cNvSpPr/>
            <p:nvPr/>
          </p:nvSpPr>
          <p:spPr>
            <a:xfrm>
              <a:off x="1446272" y="2685816"/>
              <a:ext cx="2912100" cy="1271100"/>
            </a:xfrm>
            <a:prstGeom prst="rect">
              <a:avLst/>
            </a:prstGeom>
            <a:noFill/>
            <a:ln>
              <a:noFill/>
            </a:ln>
          </p:spPr>
          <p:txBody>
            <a:bodyPr anchorCtr="0" anchor="t" bIns="17125" lIns="34275" spcFirstLastPara="1" rIns="34275" wrap="square" tIns="17125">
              <a:noAutofit/>
            </a:bodyPr>
            <a:lstStyle/>
            <a:p>
              <a:pPr indent="-165100" lvl="0" marL="165100" marR="0" rtl="0" algn="l">
                <a:lnSpc>
                  <a:spcPct val="150000"/>
                </a:lnSpc>
                <a:spcBef>
                  <a:spcPts val="0"/>
                </a:spcBef>
                <a:spcAft>
                  <a:spcPts val="0"/>
                </a:spcAft>
                <a:buClr>
                  <a:srgbClr val="FFFFFF"/>
                </a:buClr>
                <a:buSzPts val="1000"/>
                <a:buFont typeface="Roboto"/>
                <a:buChar char="●"/>
              </a:pPr>
              <a:r>
                <a:rPr lang="en" sz="1300">
                  <a:solidFill>
                    <a:srgbClr val="FFFFFF"/>
                  </a:solidFill>
                  <a:latin typeface="Roboto"/>
                  <a:ea typeface="Roboto"/>
                  <a:cs typeface="Roboto"/>
                  <a:sym typeface="Roboto"/>
                </a:rPr>
                <a:t>Agents learn from </a:t>
              </a:r>
              <a:r>
                <a:rPr b="1" lang="en" sz="1300">
                  <a:solidFill>
                    <a:srgbClr val="FFFFFF"/>
                  </a:solidFill>
                  <a:latin typeface="Roboto"/>
                  <a:ea typeface="Roboto"/>
                  <a:cs typeface="Roboto"/>
                  <a:sym typeface="Roboto"/>
                </a:rPr>
                <a:t>EXPERIENCE</a:t>
              </a:r>
              <a:endParaRPr b="1" sz="1300">
                <a:solidFill>
                  <a:srgbClr val="FFFFFF"/>
                </a:solidFill>
                <a:latin typeface="Roboto"/>
                <a:ea typeface="Roboto"/>
                <a:cs typeface="Roboto"/>
                <a:sym typeface="Roboto"/>
              </a:endParaRPr>
            </a:p>
            <a:p>
              <a:pPr indent="-165100" lvl="0" marL="165100" marR="0" rtl="0" algn="l">
                <a:lnSpc>
                  <a:spcPct val="150000"/>
                </a:lnSpc>
                <a:spcBef>
                  <a:spcPts val="0"/>
                </a:spcBef>
                <a:spcAft>
                  <a:spcPts val="0"/>
                </a:spcAft>
                <a:buClr>
                  <a:srgbClr val="FFFFFF"/>
                </a:buClr>
                <a:buSzPts val="1000"/>
                <a:buFont typeface="Roboto"/>
                <a:buChar char="●"/>
              </a:pPr>
              <a:r>
                <a:rPr lang="en" sz="1300">
                  <a:solidFill>
                    <a:srgbClr val="FFFFFF"/>
                  </a:solidFill>
                  <a:latin typeface="Roboto"/>
                  <a:ea typeface="Roboto"/>
                  <a:cs typeface="Roboto"/>
                  <a:sym typeface="Roboto"/>
                </a:rPr>
                <a:t>A lot of trial and error until optimal</a:t>
              </a:r>
              <a:endParaRPr sz="1300">
                <a:solidFill>
                  <a:srgbClr val="FFFFFF"/>
                </a:solidFill>
                <a:latin typeface="Roboto"/>
                <a:ea typeface="Roboto"/>
                <a:cs typeface="Roboto"/>
                <a:sym typeface="Roboto"/>
              </a:endParaRPr>
            </a:p>
            <a:p>
              <a:pPr indent="-165100" lvl="0" marL="165100" marR="0" rtl="0" algn="l">
                <a:lnSpc>
                  <a:spcPct val="150000"/>
                </a:lnSpc>
                <a:spcBef>
                  <a:spcPts val="0"/>
                </a:spcBef>
                <a:spcAft>
                  <a:spcPts val="0"/>
                </a:spcAft>
                <a:buClr>
                  <a:srgbClr val="FFFFFF"/>
                </a:buClr>
                <a:buSzPts val="1000"/>
                <a:buFont typeface="Roboto"/>
                <a:buChar char="●"/>
              </a:pPr>
              <a:r>
                <a:rPr lang="en" sz="1300">
                  <a:solidFill>
                    <a:srgbClr val="FFFFFF"/>
                  </a:solidFill>
                  <a:latin typeface="Roboto"/>
                  <a:ea typeface="Roboto"/>
                  <a:cs typeface="Roboto"/>
                  <a:sym typeface="Roboto"/>
                </a:rPr>
                <a:t>Simulation can be sped up greatly</a:t>
              </a:r>
              <a:endParaRPr sz="1300">
                <a:solidFill>
                  <a:srgbClr val="000000"/>
                </a:solidFill>
                <a:latin typeface="Roboto"/>
                <a:ea typeface="Roboto"/>
                <a:cs typeface="Roboto"/>
                <a:sym typeface="Roboto"/>
              </a:endParaRPr>
            </a:p>
            <a:p>
              <a:pPr indent="-165100" lvl="0" marL="165100" marR="0" rtl="0" algn="l">
                <a:lnSpc>
                  <a:spcPct val="150000"/>
                </a:lnSpc>
                <a:spcBef>
                  <a:spcPts val="0"/>
                </a:spcBef>
                <a:spcAft>
                  <a:spcPts val="0"/>
                </a:spcAft>
                <a:buClr>
                  <a:srgbClr val="FFFFFF"/>
                </a:buClr>
                <a:buSzPts val="1000"/>
                <a:buFont typeface="Roboto"/>
                <a:buChar char="●"/>
              </a:pPr>
              <a:r>
                <a:rPr lang="en" sz="1300">
                  <a:solidFill>
                    <a:srgbClr val="FFFFFF"/>
                  </a:solidFill>
                  <a:latin typeface="Roboto"/>
                  <a:ea typeface="Roboto"/>
                  <a:cs typeface="Roboto"/>
                  <a:sym typeface="Roboto"/>
                </a:rPr>
                <a:t>“Super-human” abilities</a:t>
              </a:r>
              <a:endParaRPr sz="1300">
                <a:solidFill>
                  <a:srgbClr val="000000"/>
                </a:solidFill>
                <a:latin typeface="Roboto"/>
                <a:ea typeface="Roboto"/>
                <a:cs typeface="Roboto"/>
                <a:sym typeface="Roboto"/>
              </a:endParaRPr>
            </a:p>
          </p:txBody>
        </p:sp>
        <p:sp>
          <p:nvSpPr>
            <p:cNvPr id="1217" name="Google Shape;1217;p163"/>
            <p:cNvSpPr/>
            <p:nvPr/>
          </p:nvSpPr>
          <p:spPr>
            <a:xfrm>
              <a:off x="835641" y="2038575"/>
              <a:ext cx="437700" cy="445500"/>
            </a:xfrm>
            <a:prstGeom prst="roundRect">
              <a:avLst>
                <a:gd fmla="val 10907" name="adj"/>
              </a:avLst>
            </a:prstGeom>
            <a:solidFill>
              <a:srgbClr val="FF0059"/>
            </a:solidFill>
            <a:ln>
              <a:noFill/>
            </a:ln>
          </p:spPr>
          <p:txBody>
            <a:bodyPr anchorCtr="0" anchor="ctr" bIns="34275" lIns="34275" spcFirstLastPara="1" rIns="34275" wrap="square" tIns="34275">
              <a:noAutofit/>
            </a:bodyPr>
            <a:lstStyle/>
            <a:p>
              <a:pPr indent="0" lvl="0" marL="0" marR="0" rtl="0" algn="ctr">
                <a:spcBef>
                  <a:spcPts val="0"/>
                </a:spcBef>
                <a:spcAft>
                  <a:spcPts val="0"/>
                </a:spcAft>
                <a:buNone/>
              </a:pPr>
              <a:r>
                <a:rPr b="1" lang="en" sz="1800">
                  <a:solidFill>
                    <a:srgbClr val="FFFFFF"/>
                  </a:solidFill>
                  <a:latin typeface="Roboto"/>
                  <a:ea typeface="Roboto"/>
                  <a:cs typeface="Roboto"/>
                  <a:sym typeface="Roboto"/>
                </a:rPr>
                <a:t>1</a:t>
              </a:r>
              <a:endParaRPr b="1" sz="1800">
                <a:solidFill>
                  <a:srgbClr val="FFFFFF"/>
                </a:solidFill>
                <a:latin typeface="Roboto"/>
                <a:ea typeface="Roboto"/>
                <a:cs typeface="Roboto"/>
                <a:sym typeface="Roboto"/>
              </a:endParaRPr>
            </a:p>
          </p:txBody>
        </p:sp>
        <p:sp>
          <p:nvSpPr>
            <p:cNvPr id="1218" name="Google Shape;1218;p163"/>
            <p:cNvSpPr txBox="1"/>
            <p:nvPr/>
          </p:nvSpPr>
          <p:spPr>
            <a:xfrm>
              <a:off x="1446271" y="2118113"/>
              <a:ext cx="2787600" cy="286500"/>
            </a:xfrm>
            <a:prstGeom prst="rect">
              <a:avLst/>
            </a:prstGeom>
            <a:noFill/>
            <a:ln>
              <a:noFill/>
            </a:ln>
          </p:spPr>
          <p:txBody>
            <a:bodyPr anchorCtr="0" anchor="ctr" bIns="34275" lIns="34275" spcFirstLastPara="1" rIns="34275" wrap="square" tIns="34275">
              <a:noAutofit/>
            </a:bodyPr>
            <a:lstStyle/>
            <a:p>
              <a:pPr indent="0" lvl="0" marL="0" marR="0" rtl="0" algn="l">
                <a:lnSpc>
                  <a:spcPct val="90000"/>
                </a:lnSpc>
                <a:spcBef>
                  <a:spcPts val="0"/>
                </a:spcBef>
                <a:spcAft>
                  <a:spcPts val="0"/>
                </a:spcAft>
                <a:buNone/>
              </a:pPr>
              <a:r>
                <a:rPr b="1" lang="en" sz="1900">
                  <a:solidFill>
                    <a:srgbClr val="FFFFFF"/>
                  </a:solidFill>
                  <a:latin typeface="Roboto"/>
                  <a:ea typeface="Roboto"/>
                  <a:cs typeface="Roboto"/>
                  <a:sym typeface="Roboto"/>
                </a:rPr>
                <a:t>Reinforcement Learning</a:t>
              </a:r>
              <a:endParaRPr b="1" sz="1900">
                <a:solidFill>
                  <a:srgbClr val="FFFFFF"/>
                </a:solidFill>
                <a:latin typeface="Roboto"/>
                <a:ea typeface="Roboto"/>
                <a:cs typeface="Roboto"/>
                <a:sym typeface="Roboto"/>
              </a:endParaRPr>
            </a:p>
          </p:txBody>
        </p:sp>
      </p:gr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2" name="Shape 1222"/>
        <p:cNvGrpSpPr/>
        <p:nvPr/>
      </p:nvGrpSpPr>
      <p:grpSpPr>
        <a:xfrm>
          <a:off x="0" y="0"/>
          <a:ext cx="0" cy="0"/>
          <a:chOff x="0" y="0"/>
          <a:chExt cx="0" cy="0"/>
        </a:xfrm>
      </p:grpSpPr>
      <p:sp>
        <p:nvSpPr>
          <p:cNvPr id="1223" name="Google Shape;1223;p164"/>
          <p:cNvSpPr txBox="1"/>
          <p:nvPr>
            <p:ph type="title"/>
          </p:nvPr>
        </p:nvSpPr>
        <p:spPr>
          <a:xfrm>
            <a:off x="476250" y="321300"/>
            <a:ext cx="7524900" cy="5859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2100"/>
              <a:buNone/>
            </a:pPr>
            <a:r>
              <a:rPr lang="en">
                <a:solidFill>
                  <a:schemeClr val="lt1"/>
                </a:solidFill>
              </a:rPr>
              <a:t>Unity ML-Agents Workflow</a:t>
            </a:r>
            <a:endParaRPr/>
          </a:p>
        </p:txBody>
      </p:sp>
      <p:sp>
        <p:nvSpPr>
          <p:cNvPr id="1224" name="Google Shape;1224;p164"/>
          <p:cNvSpPr/>
          <p:nvPr/>
        </p:nvSpPr>
        <p:spPr>
          <a:xfrm>
            <a:off x="343868" y="966015"/>
            <a:ext cx="8616600" cy="19221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1225" name="Google Shape;1225;p164"/>
          <p:cNvCxnSpPr/>
          <p:nvPr/>
        </p:nvCxnSpPr>
        <p:spPr>
          <a:xfrm flipH="1" rot="10800000">
            <a:off x="2978983" y="1768070"/>
            <a:ext cx="185700" cy="2400"/>
          </a:xfrm>
          <a:prstGeom prst="straightConnector1">
            <a:avLst/>
          </a:prstGeom>
          <a:noFill/>
          <a:ln cap="flat" cmpd="sng" w="38100">
            <a:solidFill>
              <a:schemeClr val="lt1"/>
            </a:solidFill>
            <a:prstDash val="solid"/>
            <a:round/>
            <a:headEnd len="sm" w="sm" type="none"/>
            <a:tailEnd len="med" w="med" type="triangle"/>
          </a:ln>
        </p:spPr>
      </p:cxnSp>
      <p:pic>
        <p:nvPicPr>
          <p:cNvPr descr="https://blogs.unity3d.com/wp-content/uploads/2018/10/Puppo-in-blog-640x360.png" id="1226" name="Google Shape;1226;p164"/>
          <p:cNvPicPr preferRelativeResize="0"/>
          <p:nvPr/>
        </p:nvPicPr>
        <p:blipFill rotWithShape="1">
          <a:blip r:embed="rId3">
            <a:alphaModFix/>
          </a:blip>
          <a:srcRect b="5070" l="-171" r="-171" t="-9"/>
          <a:stretch/>
        </p:blipFill>
        <p:spPr>
          <a:xfrm>
            <a:off x="343868" y="2946931"/>
            <a:ext cx="2568992" cy="1371600"/>
          </a:xfrm>
          <a:prstGeom prst="rect">
            <a:avLst/>
          </a:prstGeom>
          <a:noFill/>
          <a:ln>
            <a:noFill/>
          </a:ln>
        </p:spPr>
      </p:pic>
      <p:pic>
        <p:nvPicPr>
          <p:cNvPr id="1227" name="Google Shape;1227;p164"/>
          <p:cNvPicPr preferRelativeResize="0"/>
          <p:nvPr/>
        </p:nvPicPr>
        <p:blipFill rotWithShape="1">
          <a:blip r:embed="rId4">
            <a:alphaModFix/>
          </a:blip>
          <a:srcRect b="25999" l="20839" r="19944" t="16822"/>
          <a:stretch/>
        </p:blipFill>
        <p:spPr>
          <a:xfrm>
            <a:off x="3268808" y="2948626"/>
            <a:ext cx="2525280" cy="1371600"/>
          </a:xfrm>
          <a:prstGeom prst="rect">
            <a:avLst/>
          </a:prstGeom>
          <a:noFill/>
          <a:ln>
            <a:noFill/>
          </a:ln>
        </p:spPr>
      </p:pic>
      <p:pic>
        <p:nvPicPr>
          <p:cNvPr id="1228" name="Google Shape;1228;p164"/>
          <p:cNvPicPr preferRelativeResize="0"/>
          <p:nvPr/>
        </p:nvPicPr>
        <p:blipFill rotWithShape="1">
          <a:blip r:embed="rId5">
            <a:alphaModFix/>
          </a:blip>
          <a:srcRect b="-617" l="1756" r="1756" t="-607"/>
          <a:stretch/>
        </p:blipFill>
        <p:spPr>
          <a:xfrm>
            <a:off x="6196845" y="2946931"/>
            <a:ext cx="2470504" cy="1388370"/>
          </a:xfrm>
          <a:prstGeom prst="rect">
            <a:avLst/>
          </a:prstGeom>
          <a:noFill/>
          <a:ln>
            <a:noFill/>
          </a:ln>
        </p:spPr>
      </p:pic>
      <p:grpSp>
        <p:nvGrpSpPr>
          <p:cNvPr id="1229" name="Google Shape;1229;p164"/>
          <p:cNvGrpSpPr/>
          <p:nvPr/>
        </p:nvGrpSpPr>
        <p:grpSpPr>
          <a:xfrm>
            <a:off x="343868" y="1149771"/>
            <a:ext cx="2556900" cy="1221005"/>
            <a:chOff x="391925" y="1711275"/>
            <a:chExt cx="2556900" cy="735900"/>
          </a:xfrm>
        </p:grpSpPr>
        <p:sp>
          <p:nvSpPr>
            <p:cNvPr id="1230" name="Google Shape;1230;p164"/>
            <p:cNvSpPr/>
            <p:nvPr/>
          </p:nvSpPr>
          <p:spPr>
            <a:xfrm>
              <a:off x="391925" y="1711275"/>
              <a:ext cx="2556900" cy="735900"/>
            </a:xfrm>
            <a:prstGeom prst="roundRect">
              <a:avLst>
                <a:gd fmla="val 6032" name="adj"/>
              </a:avLst>
            </a:prstGeom>
            <a:solidFill>
              <a:schemeClr val="dk1"/>
            </a:solidFill>
            <a:ln cap="flat" cmpd="sng" w="28575">
              <a:solidFill>
                <a:srgbClr val="666666"/>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spcBef>
                  <a:spcPts val="0"/>
                </a:spcBef>
                <a:spcAft>
                  <a:spcPts val="0"/>
                </a:spcAft>
                <a:buNone/>
              </a:pPr>
              <a:r>
                <a:t/>
              </a:r>
              <a:endParaRPr sz="500">
                <a:solidFill>
                  <a:schemeClr val="dk1"/>
                </a:solidFill>
                <a:latin typeface="Arial"/>
                <a:ea typeface="Arial"/>
                <a:cs typeface="Arial"/>
                <a:sym typeface="Arial"/>
              </a:endParaRPr>
            </a:p>
          </p:txBody>
        </p:sp>
        <p:sp>
          <p:nvSpPr>
            <p:cNvPr id="1231" name="Google Shape;1231;p164"/>
            <p:cNvSpPr txBox="1"/>
            <p:nvPr/>
          </p:nvSpPr>
          <p:spPr>
            <a:xfrm>
              <a:off x="435125" y="1816981"/>
              <a:ext cx="2470500" cy="532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2400">
                  <a:solidFill>
                    <a:schemeClr val="lt1"/>
                  </a:solidFill>
                  <a:latin typeface="Roboto"/>
                  <a:ea typeface="Roboto"/>
                  <a:cs typeface="Roboto"/>
                  <a:sym typeface="Roboto"/>
                </a:rPr>
                <a:t>Integrate</a:t>
              </a:r>
              <a:endParaRPr sz="1100"/>
            </a:p>
          </p:txBody>
        </p:sp>
      </p:grpSp>
      <p:grpSp>
        <p:nvGrpSpPr>
          <p:cNvPr id="1232" name="Google Shape;1232;p164"/>
          <p:cNvGrpSpPr/>
          <p:nvPr/>
        </p:nvGrpSpPr>
        <p:grpSpPr>
          <a:xfrm>
            <a:off x="3243224" y="1163745"/>
            <a:ext cx="2556900" cy="1207244"/>
            <a:chOff x="391925" y="1711275"/>
            <a:chExt cx="2556900" cy="735900"/>
          </a:xfrm>
        </p:grpSpPr>
        <p:sp>
          <p:nvSpPr>
            <p:cNvPr id="1233" name="Google Shape;1233;p164"/>
            <p:cNvSpPr/>
            <p:nvPr/>
          </p:nvSpPr>
          <p:spPr>
            <a:xfrm>
              <a:off x="391925" y="1711275"/>
              <a:ext cx="2556900" cy="735900"/>
            </a:xfrm>
            <a:prstGeom prst="roundRect">
              <a:avLst>
                <a:gd fmla="val 6032" name="adj"/>
              </a:avLst>
            </a:prstGeom>
            <a:solidFill>
              <a:schemeClr val="dk1"/>
            </a:solidFill>
            <a:ln cap="flat" cmpd="sng" w="28575">
              <a:solidFill>
                <a:srgbClr val="666666"/>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spcBef>
                  <a:spcPts val="0"/>
                </a:spcBef>
                <a:spcAft>
                  <a:spcPts val="0"/>
                </a:spcAft>
                <a:buNone/>
              </a:pPr>
              <a:r>
                <a:t/>
              </a:r>
              <a:endParaRPr sz="500">
                <a:solidFill>
                  <a:schemeClr val="dk1"/>
                </a:solidFill>
                <a:latin typeface="Arial"/>
                <a:ea typeface="Arial"/>
                <a:cs typeface="Arial"/>
                <a:sym typeface="Arial"/>
              </a:endParaRPr>
            </a:p>
          </p:txBody>
        </p:sp>
        <p:sp>
          <p:nvSpPr>
            <p:cNvPr id="1234" name="Google Shape;1234;p164"/>
            <p:cNvSpPr txBox="1"/>
            <p:nvPr/>
          </p:nvSpPr>
          <p:spPr>
            <a:xfrm>
              <a:off x="435125" y="1811192"/>
              <a:ext cx="2470500" cy="532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2400">
                  <a:solidFill>
                    <a:schemeClr val="lt1"/>
                  </a:solidFill>
                  <a:latin typeface="Roboto"/>
                  <a:ea typeface="Roboto"/>
                  <a:cs typeface="Roboto"/>
                  <a:sym typeface="Roboto"/>
                </a:rPr>
                <a:t>Train</a:t>
              </a:r>
              <a:endParaRPr sz="1100"/>
            </a:p>
          </p:txBody>
        </p:sp>
      </p:grpSp>
      <p:grpSp>
        <p:nvGrpSpPr>
          <p:cNvPr id="1235" name="Google Shape;1235;p164"/>
          <p:cNvGrpSpPr/>
          <p:nvPr/>
        </p:nvGrpSpPr>
        <p:grpSpPr>
          <a:xfrm>
            <a:off x="6142065" y="1149773"/>
            <a:ext cx="2556900" cy="1221005"/>
            <a:chOff x="391925" y="1711275"/>
            <a:chExt cx="2556900" cy="735900"/>
          </a:xfrm>
        </p:grpSpPr>
        <p:sp>
          <p:nvSpPr>
            <p:cNvPr id="1236" name="Google Shape;1236;p164"/>
            <p:cNvSpPr/>
            <p:nvPr/>
          </p:nvSpPr>
          <p:spPr>
            <a:xfrm>
              <a:off x="391925" y="1711275"/>
              <a:ext cx="2556900" cy="735900"/>
            </a:xfrm>
            <a:prstGeom prst="roundRect">
              <a:avLst>
                <a:gd fmla="val 6032" name="adj"/>
              </a:avLst>
            </a:prstGeom>
            <a:solidFill>
              <a:schemeClr val="dk1"/>
            </a:solidFill>
            <a:ln cap="flat" cmpd="sng" w="28575">
              <a:solidFill>
                <a:srgbClr val="666666"/>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l">
                <a:spcBef>
                  <a:spcPts val="0"/>
                </a:spcBef>
                <a:spcAft>
                  <a:spcPts val="0"/>
                </a:spcAft>
                <a:buNone/>
              </a:pPr>
              <a:r>
                <a:t/>
              </a:r>
              <a:endParaRPr sz="500">
                <a:solidFill>
                  <a:schemeClr val="dk1"/>
                </a:solidFill>
                <a:latin typeface="Arial"/>
                <a:ea typeface="Arial"/>
                <a:cs typeface="Arial"/>
                <a:sym typeface="Arial"/>
              </a:endParaRPr>
            </a:p>
          </p:txBody>
        </p:sp>
        <p:sp>
          <p:nvSpPr>
            <p:cNvPr id="1237" name="Google Shape;1237;p164"/>
            <p:cNvSpPr txBox="1"/>
            <p:nvPr/>
          </p:nvSpPr>
          <p:spPr>
            <a:xfrm>
              <a:off x="435125" y="1818393"/>
              <a:ext cx="2470500" cy="532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2400">
                  <a:solidFill>
                    <a:schemeClr val="lt1"/>
                  </a:solidFill>
                  <a:latin typeface="Roboto"/>
                  <a:ea typeface="Roboto"/>
                  <a:cs typeface="Roboto"/>
                  <a:sym typeface="Roboto"/>
                </a:rPr>
                <a:t>Embed</a:t>
              </a:r>
              <a:endParaRPr sz="1100"/>
            </a:p>
          </p:txBody>
        </p:sp>
      </p:grpSp>
      <p:cxnSp>
        <p:nvCxnSpPr>
          <p:cNvPr id="1238" name="Google Shape;1238;p164"/>
          <p:cNvCxnSpPr/>
          <p:nvPr/>
        </p:nvCxnSpPr>
        <p:spPr>
          <a:xfrm flipH="1" rot="10800000">
            <a:off x="5878854" y="1767277"/>
            <a:ext cx="183900" cy="2400"/>
          </a:xfrm>
          <a:prstGeom prst="straightConnector1">
            <a:avLst/>
          </a:prstGeom>
          <a:noFill/>
          <a:ln cap="flat" cmpd="sng" w="38100">
            <a:solidFill>
              <a:schemeClr val="lt1"/>
            </a:solidFill>
            <a:prstDash val="solid"/>
            <a:round/>
            <a:headEnd len="sm" w="sm" type="none"/>
            <a:tailEnd len="med" w="med" type="triangle"/>
          </a:ln>
        </p:spPr>
      </p:cxn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2" name="Shape 1242"/>
        <p:cNvGrpSpPr/>
        <p:nvPr/>
      </p:nvGrpSpPr>
      <p:grpSpPr>
        <a:xfrm>
          <a:off x="0" y="0"/>
          <a:ext cx="0" cy="0"/>
          <a:chOff x="0" y="0"/>
          <a:chExt cx="0" cy="0"/>
        </a:xfrm>
      </p:grpSpPr>
      <p:pic>
        <p:nvPicPr>
          <p:cNvPr id="1243" name="Google Shape;1243;p165" title="media2">
            <a:hlinkClick r:id="rId3"/>
          </p:cNvPr>
          <p:cNvPicPr preferRelativeResize="0"/>
          <p:nvPr/>
        </p:nvPicPr>
        <p:blipFill>
          <a:blip r:embed="rId4">
            <a:alphaModFix/>
          </a:blip>
          <a:stretch>
            <a:fillRect/>
          </a:stretch>
        </p:blipFill>
        <p:spPr>
          <a:xfrm>
            <a:off x="1231025" y="280338"/>
            <a:ext cx="6110450" cy="45828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7" name="Shape 1247"/>
        <p:cNvGrpSpPr/>
        <p:nvPr/>
      </p:nvGrpSpPr>
      <p:grpSpPr>
        <a:xfrm>
          <a:off x="0" y="0"/>
          <a:ext cx="0" cy="0"/>
          <a:chOff x="0" y="0"/>
          <a:chExt cx="0" cy="0"/>
        </a:xfrm>
      </p:grpSpPr>
      <p:pic>
        <p:nvPicPr>
          <p:cNvPr id="1248" name="Google Shape;1248;p166" title="media3">
            <a:hlinkClick r:id="rId3"/>
          </p:cNvPr>
          <p:cNvPicPr preferRelativeResize="0"/>
          <p:nvPr/>
        </p:nvPicPr>
        <p:blipFill>
          <a:blip r:embed="rId4">
            <a:alphaModFix/>
          </a:blip>
          <a:stretch>
            <a:fillRect/>
          </a:stretch>
        </p:blipFill>
        <p:spPr>
          <a:xfrm>
            <a:off x="1101513" y="183200"/>
            <a:ext cx="6369475" cy="47771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2" name="Shape 1252"/>
        <p:cNvGrpSpPr/>
        <p:nvPr/>
      </p:nvGrpSpPr>
      <p:grpSpPr>
        <a:xfrm>
          <a:off x="0" y="0"/>
          <a:ext cx="0" cy="0"/>
          <a:chOff x="0" y="0"/>
          <a:chExt cx="0" cy="0"/>
        </a:xfrm>
      </p:grpSpPr>
      <p:pic>
        <p:nvPicPr>
          <p:cNvPr id="1253" name="Google Shape;1253;p167"/>
          <p:cNvPicPr preferRelativeResize="0"/>
          <p:nvPr/>
        </p:nvPicPr>
        <p:blipFill>
          <a:blip r:embed="rId3">
            <a:alphaModFix/>
          </a:blip>
          <a:stretch>
            <a:fillRect/>
          </a:stretch>
        </p:blipFill>
        <p:spPr>
          <a:xfrm>
            <a:off x="0" y="4213050"/>
            <a:ext cx="9144000" cy="930450"/>
          </a:xfrm>
          <a:prstGeom prst="rect">
            <a:avLst/>
          </a:prstGeom>
          <a:noFill/>
          <a:ln>
            <a:noFill/>
          </a:ln>
        </p:spPr>
      </p:pic>
      <p:sp>
        <p:nvSpPr>
          <p:cNvPr id="1254" name="Google Shape;1254;p167"/>
          <p:cNvSpPr txBox="1"/>
          <p:nvPr/>
        </p:nvSpPr>
        <p:spPr>
          <a:xfrm>
            <a:off x="0" y="1211750"/>
            <a:ext cx="9144000" cy="421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chemeClr val="dk1"/>
                </a:solidFill>
                <a:latin typeface="Avenir"/>
                <a:ea typeface="Avenir"/>
                <a:cs typeface="Avenir"/>
                <a:sym typeface="Avenir"/>
              </a:rPr>
              <a:t>Q&amp;A PANEL</a:t>
            </a:r>
            <a:endParaRPr sz="6000">
              <a:solidFill>
                <a:schemeClr val="dk1"/>
              </a:solidFill>
              <a:latin typeface="Avenir"/>
              <a:ea typeface="Avenir"/>
              <a:cs typeface="Avenir"/>
              <a:sym typeface="Aveni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8" name="Shape 1258"/>
        <p:cNvGrpSpPr/>
        <p:nvPr/>
      </p:nvGrpSpPr>
      <p:grpSpPr>
        <a:xfrm>
          <a:off x="0" y="0"/>
          <a:ext cx="0" cy="0"/>
          <a:chOff x="0" y="0"/>
          <a:chExt cx="0" cy="0"/>
        </a:xfrm>
      </p:grpSpPr>
      <p:pic>
        <p:nvPicPr>
          <p:cNvPr id="1259" name="Google Shape;1259;p168"/>
          <p:cNvPicPr preferRelativeResize="0"/>
          <p:nvPr/>
        </p:nvPicPr>
        <p:blipFill>
          <a:blip r:embed="rId3">
            <a:alphaModFix/>
          </a:blip>
          <a:stretch>
            <a:fillRect/>
          </a:stretch>
        </p:blipFill>
        <p:spPr>
          <a:xfrm>
            <a:off x="0" y="4213050"/>
            <a:ext cx="9144000" cy="930450"/>
          </a:xfrm>
          <a:prstGeom prst="rect">
            <a:avLst/>
          </a:prstGeom>
          <a:noFill/>
          <a:ln>
            <a:noFill/>
          </a:ln>
        </p:spPr>
      </p:pic>
      <p:sp>
        <p:nvSpPr>
          <p:cNvPr id="1260" name="Google Shape;1260;p168"/>
          <p:cNvSpPr txBox="1"/>
          <p:nvPr/>
        </p:nvSpPr>
        <p:spPr>
          <a:xfrm>
            <a:off x="0" y="1211750"/>
            <a:ext cx="9144000" cy="421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chemeClr val="dk1"/>
                </a:solidFill>
                <a:latin typeface="Avenir"/>
                <a:ea typeface="Avenir"/>
                <a:cs typeface="Avenir"/>
                <a:sym typeface="Avenir"/>
              </a:rPr>
              <a:t>Question: </a:t>
            </a:r>
            <a:endParaRPr sz="6000">
              <a:solidFill>
                <a:schemeClr val="dk1"/>
              </a:solidFill>
              <a:latin typeface="Avenir"/>
              <a:ea typeface="Avenir"/>
              <a:cs typeface="Avenir"/>
              <a:sym typeface="Avenir"/>
            </a:endParaRPr>
          </a:p>
          <a:p>
            <a:pPr indent="0" lvl="0" marL="0" rtl="0" algn="ctr">
              <a:spcBef>
                <a:spcPts val="0"/>
              </a:spcBef>
              <a:spcAft>
                <a:spcPts val="0"/>
              </a:spcAft>
              <a:buNone/>
            </a:pPr>
            <a:r>
              <a:rPr lang="en" sz="4000">
                <a:solidFill>
                  <a:schemeClr val="dk1"/>
                </a:solidFill>
                <a:latin typeface="Avenir"/>
                <a:ea typeface="Avenir"/>
                <a:cs typeface="Avenir"/>
                <a:sym typeface="Avenir"/>
              </a:rPr>
              <a:t>What does the future look like in 5 years?</a:t>
            </a:r>
            <a:endParaRPr sz="4000">
              <a:solidFill>
                <a:schemeClr val="dk1"/>
              </a:solidFill>
              <a:latin typeface="Avenir"/>
              <a:ea typeface="Avenir"/>
              <a:cs typeface="Avenir"/>
              <a:sym typeface="Aveni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4" name="Shape 1264"/>
        <p:cNvGrpSpPr/>
        <p:nvPr/>
      </p:nvGrpSpPr>
      <p:grpSpPr>
        <a:xfrm>
          <a:off x="0" y="0"/>
          <a:ext cx="0" cy="0"/>
          <a:chOff x="0" y="0"/>
          <a:chExt cx="0" cy="0"/>
        </a:xfrm>
      </p:grpSpPr>
      <p:pic>
        <p:nvPicPr>
          <p:cNvPr id="1265" name="Google Shape;1265;p169"/>
          <p:cNvPicPr preferRelativeResize="0"/>
          <p:nvPr/>
        </p:nvPicPr>
        <p:blipFill>
          <a:blip r:embed="rId3">
            <a:alphaModFix/>
          </a:blip>
          <a:stretch>
            <a:fillRect/>
          </a:stretch>
        </p:blipFill>
        <p:spPr>
          <a:xfrm>
            <a:off x="0" y="4213050"/>
            <a:ext cx="9144000" cy="930450"/>
          </a:xfrm>
          <a:prstGeom prst="rect">
            <a:avLst/>
          </a:prstGeom>
          <a:noFill/>
          <a:ln>
            <a:noFill/>
          </a:ln>
        </p:spPr>
      </p:pic>
      <p:sp>
        <p:nvSpPr>
          <p:cNvPr id="1266" name="Google Shape;1266;p169"/>
          <p:cNvSpPr txBox="1"/>
          <p:nvPr/>
        </p:nvSpPr>
        <p:spPr>
          <a:xfrm>
            <a:off x="0" y="1211750"/>
            <a:ext cx="9144000" cy="421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chemeClr val="dk1"/>
                </a:solidFill>
                <a:latin typeface="Avenir"/>
                <a:ea typeface="Avenir"/>
                <a:cs typeface="Avenir"/>
                <a:sym typeface="Avenir"/>
              </a:rPr>
              <a:t>Audience Q&amp;A</a:t>
            </a:r>
            <a:endParaRPr sz="6000">
              <a:solidFill>
                <a:schemeClr val="dk1"/>
              </a:solidFill>
              <a:latin typeface="Avenir"/>
              <a:ea typeface="Avenir"/>
              <a:cs typeface="Avenir"/>
              <a:sym typeface="Avenir"/>
            </a:endParaRPr>
          </a:p>
          <a:p>
            <a:pPr indent="0" lvl="0" marL="0" rtl="0" algn="ctr">
              <a:spcBef>
                <a:spcPts val="0"/>
              </a:spcBef>
              <a:spcAft>
                <a:spcPts val="0"/>
              </a:spcAft>
              <a:buNone/>
            </a:pPr>
            <a:r>
              <a:rPr lang="en" sz="6000">
                <a:solidFill>
                  <a:schemeClr val="dk1"/>
                </a:solidFill>
                <a:latin typeface="Avenir"/>
                <a:ea typeface="Avenir"/>
                <a:cs typeface="Avenir"/>
                <a:sym typeface="Avenir"/>
              </a:rPr>
              <a:t>Tweet your question!</a:t>
            </a:r>
            <a:endParaRPr sz="6000">
              <a:solidFill>
                <a:schemeClr val="dk1"/>
              </a:solidFill>
              <a:latin typeface="Avenir"/>
              <a:ea typeface="Avenir"/>
              <a:cs typeface="Avenir"/>
              <a:sym typeface="Avenir"/>
            </a:endParaRPr>
          </a:p>
          <a:p>
            <a:pPr indent="0" lvl="0" marL="0" rtl="0" algn="ctr">
              <a:spcBef>
                <a:spcPts val="0"/>
              </a:spcBef>
              <a:spcAft>
                <a:spcPts val="0"/>
              </a:spcAft>
              <a:buNone/>
            </a:pPr>
            <a:r>
              <a:t/>
            </a:r>
            <a:endParaRPr sz="4000">
              <a:solidFill>
                <a:schemeClr val="dk1"/>
              </a:solidFill>
              <a:latin typeface="Avenir"/>
              <a:ea typeface="Avenir"/>
              <a:cs typeface="Avenir"/>
              <a:sym typeface="Aveni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0" name="Shape 1270"/>
        <p:cNvGrpSpPr/>
        <p:nvPr/>
      </p:nvGrpSpPr>
      <p:grpSpPr>
        <a:xfrm>
          <a:off x="0" y="0"/>
          <a:ext cx="0" cy="0"/>
          <a:chOff x="0" y="0"/>
          <a:chExt cx="0" cy="0"/>
        </a:xfrm>
      </p:grpSpPr>
      <p:pic>
        <p:nvPicPr>
          <p:cNvPr id="1271" name="Google Shape;1271;p170"/>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pic>
        <p:nvPicPr>
          <p:cNvPr id="465" name="Google Shape;465;p99"/>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66666"/>
        </a:solidFill>
      </p:bgPr>
    </p:bg>
    <p:spTree>
      <p:nvGrpSpPr>
        <p:cNvPr id="1275" name="Shape 1275"/>
        <p:cNvGrpSpPr/>
        <p:nvPr/>
      </p:nvGrpSpPr>
      <p:grpSpPr>
        <a:xfrm>
          <a:off x="0" y="0"/>
          <a:ext cx="0" cy="0"/>
          <a:chOff x="0" y="0"/>
          <a:chExt cx="0" cy="0"/>
        </a:xfrm>
      </p:grpSpPr>
      <p:sp>
        <p:nvSpPr>
          <p:cNvPr id="1276" name="Google Shape;1276;p171"/>
          <p:cNvSpPr txBox="1"/>
          <p:nvPr>
            <p:ph type="title"/>
          </p:nvPr>
        </p:nvSpPr>
        <p:spPr>
          <a:xfrm>
            <a:off x="460950" y="2065350"/>
            <a:ext cx="8222100" cy="1012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ARVR Academy</a:t>
            </a:r>
            <a:endParaRPr/>
          </a:p>
        </p:txBody>
      </p:sp>
      <p:sp>
        <p:nvSpPr>
          <p:cNvPr id="1277" name="Google Shape;1277;p171"/>
          <p:cNvSpPr txBox="1"/>
          <p:nvPr>
            <p:ph idx="4294967295" type="subTitle"/>
          </p:nvPr>
        </p:nvSpPr>
        <p:spPr>
          <a:xfrm>
            <a:off x="390525" y="2789130"/>
            <a:ext cx="8222100" cy="432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solidFill>
                  <a:srgbClr val="FFFFFF"/>
                </a:solidFill>
                <a:latin typeface="Arial"/>
                <a:ea typeface="Arial"/>
                <a:cs typeface="Arial"/>
                <a:sym typeface="Arial"/>
              </a:rPr>
              <a:t>Dedicated to diversity and inclusion in immersive and emerging technologies through education and professional development efforts. </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1" name="Shape 1281"/>
        <p:cNvGrpSpPr/>
        <p:nvPr/>
      </p:nvGrpSpPr>
      <p:grpSpPr>
        <a:xfrm>
          <a:off x="0" y="0"/>
          <a:ext cx="0" cy="0"/>
          <a:chOff x="0" y="0"/>
          <a:chExt cx="0" cy="0"/>
        </a:xfrm>
      </p:grpSpPr>
      <p:pic>
        <p:nvPicPr>
          <p:cNvPr id="1282" name="Google Shape;1282;p172"/>
          <p:cNvPicPr preferRelativeResize="0"/>
          <p:nvPr/>
        </p:nvPicPr>
        <p:blipFill rotWithShape="1">
          <a:blip r:embed="rId3">
            <a:alphaModFix/>
          </a:blip>
          <a:srcRect b="0" l="7783" r="0" t="0"/>
          <a:stretch/>
        </p:blipFill>
        <p:spPr>
          <a:xfrm>
            <a:off x="150" y="0"/>
            <a:ext cx="9144000" cy="5143500"/>
          </a:xfrm>
          <a:prstGeom prst="rect">
            <a:avLst/>
          </a:prstGeom>
          <a:noFill/>
          <a:ln>
            <a:noFill/>
          </a:ln>
        </p:spPr>
      </p:pic>
      <p:sp>
        <p:nvSpPr>
          <p:cNvPr id="1283" name="Google Shape;1283;p172"/>
          <p:cNvSpPr txBox="1"/>
          <p:nvPr>
            <p:ph type="title"/>
          </p:nvPr>
        </p:nvSpPr>
        <p:spPr>
          <a:xfrm>
            <a:off x="490250" y="488250"/>
            <a:ext cx="7813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4800"/>
              <a:t>Mission statement:</a:t>
            </a:r>
            <a:endParaRPr b="1" sz="4800"/>
          </a:p>
          <a:p>
            <a:pPr indent="0" lvl="0" marL="0" rtl="0" algn="l">
              <a:spcBef>
                <a:spcPts val="0"/>
              </a:spcBef>
              <a:spcAft>
                <a:spcPts val="0"/>
              </a:spcAft>
              <a:buNone/>
            </a:pPr>
            <a:r>
              <a:rPr lang="en" sz="1400">
                <a:solidFill>
                  <a:srgbClr val="FFFFFF"/>
                </a:solidFill>
                <a:latin typeface="Arial"/>
                <a:ea typeface="Arial"/>
                <a:cs typeface="Arial"/>
                <a:sym typeface="Arial"/>
              </a:rPr>
              <a:t>ARVR Academy</a:t>
            </a:r>
            <a:r>
              <a:rPr lang="en" sz="1400">
                <a:solidFill>
                  <a:srgbClr val="FFFFFF"/>
                </a:solidFill>
                <a:latin typeface="Arial"/>
                <a:ea typeface="Arial"/>
                <a:cs typeface="Arial"/>
                <a:sym typeface="Arial"/>
              </a:rPr>
              <a:t> is an organization dedicated to diversity and inclusion in immersive and emerging technologies through education and professional development efforts. We seek to increase the representation of people from underrepresented communities across entrepreneurial, technical, and creative roles in the industry. We are working towards an open sourced curriculum of immersive technologies, and aim to help anyone, regardless of prior experience or background, find their spot in the technology industries.</a:t>
            </a:r>
            <a:r>
              <a:rPr b="1" lang="en" sz="1400"/>
              <a:t> </a:t>
            </a:r>
            <a:endParaRPr sz="1400"/>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0000"/>
        </a:solidFill>
      </p:bgPr>
    </p:bg>
    <p:spTree>
      <p:nvGrpSpPr>
        <p:cNvPr id="1287" name="Shape 1287"/>
        <p:cNvGrpSpPr/>
        <p:nvPr/>
      </p:nvGrpSpPr>
      <p:grpSpPr>
        <a:xfrm>
          <a:off x="0" y="0"/>
          <a:ext cx="0" cy="0"/>
          <a:chOff x="0" y="0"/>
          <a:chExt cx="0" cy="0"/>
        </a:xfrm>
      </p:grpSpPr>
      <p:pic>
        <p:nvPicPr>
          <p:cNvPr descr="Closeup from the side of a hand pushing a knob on an audio mixer" id="1288" name="Google Shape;1288;p173"/>
          <p:cNvPicPr preferRelativeResize="0"/>
          <p:nvPr/>
        </p:nvPicPr>
        <p:blipFill rotWithShape="1">
          <a:blip r:embed="rId3">
            <a:alphaModFix/>
          </a:blip>
          <a:srcRect b="15419" l="7507" r="42247" t="0"/>
          <a:stretch/>
        </p:blipFill>
        <p:spPr>
          <a:xfrm>
            <a:off x="-9150" y="0"/>
            <a:ext cx="4594499" cy="5143501"/>
          </a:xfrm>
          <a:prstGeom prst="rect">
            <a:avLst/>
          </a:prstGeom>
          <a:noFill/>
          <a:ln>
            <a:noFill/>
          </a:ln>
        </p:spPr>
      </p:pic>
      <p:sp>
        <p:nvSpPr>
          <p:cNvPr id="1289" name="Google Shape;1289;p173"/>
          <p:cNvSpPr txBox="1"/>
          <p:nvPr>
            <p:ph type="title"/>
          </p:nvPr>
        </p:nvSpPr>
        <p:spPr>
          <a:xfrm>
            <a:off x="193400" y="1830600"/>
            <a:ext cx="4045200" cy="1482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chemeClr val="lt1"/>
                </a:solidFill>
              </a:rPr>
              <a:t>What we learned:</a:t>
            </a:r>
            <a:endParaRPr sz="3000">
              <a:solidFill>
                <a:schemeClr val="lt1"/>
              </a:solidFill>
            </a:endParaRPr>
          </a:p>
          <a:p>
            <a:pPr indent="0" lvl="0" marL="0" rtl="0" algn="ctr">
              <a:spcBef>
                <a:spcPts val="0"/>
              </a:spcBef>
              <a:spcAft>
                <a:spcPts val="0"/>
              </a:spcAft>
              <a:buNone/>
            </a:pPr>
            <a:r>
              <a:rPr lang="en" sz="3000">
                <a:solidFill>
                  <a:schemeClr val="lt1"/>
                </a:solidFill>
              </a:rPr>
              <a:t>ARVR Academy</a:t>
            </a:r>
            <a:endParaRPr sz="3000">
              <a:solidFill>
                <a:schemeClr val="lt1"/>
              </a:solidFill>
            </a:endParaRPr>
          </a:p>
        </p:txBody>
      </p:sp>
      <p:sp>
        <p:nvSpPr>
          <p:cNvPr id="1290" name="Google Shape;1290;p173"/>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sz="2400"/>
              <a:t>With over three years hands on experience teaching immersive technologies, we have a clear understanding of what really works - and what doesn’t.</a:t>
            </a:r>
            <a:endParaRPr sz="2400"/>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0000"/>
        </a:solidFill>
      </p:bgPr>
    </p:bg>
    <p:spTree>
      <p:nvGrpSpPr>
        <p:cNvPr id="1294" name="Shape 1294"/>
        <p:cNvGrpSpPr/>
        <p:nvPr/>
      </p:nvGrpSpPr>
      <p:grpSpPr>
        <a:xfrm>
          <a:off x="0" y="0"/>
          <a:ext cx="0" cy="0"/>
          <a:chOff x="0" y="0"/>
          <a:chExt cx="0" cy="0"/>
        </a:xfrm>
      </p:grpSpPr>
      <p:sp>
        <p:nvSpPr>
          <p:cNvPr id="1295" name="Google Shape;1295;p174"/>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Milestones</a:t>
            </a:r>
            <a:r>
              <a:rPr lang="en" sz="1400"/>
              <a:t> </a:t>
            </a:r>
            <a:r>
              <a:rPr i="1" lang="en" sz="1400"/>
              <a:t> </a:t>
            </a:r>
            <a:endParaRPr i="1" sz="1400"/>
          </a:p>
          <a:p>
            <a:pPr indent="0" lvl="0" marL="0" rtl="0" algn="l">
              <a:spcBef>
                <a:spcPts val="400"/>
              </a:spcBef>
              <a:spcAft>
                <a:spcPts val="400"/>
              </a:spcAft>
              <a:buNone/>
            </a:pPr>
            <a:r>
              <a:t/>
            </a:r>
            <a:endParaRPr i="1" sz="1600"/>
          </a:p>
        </p:txBody>
      </p:sp>
      <p:cxnSp>
        <p:nvCxnSpPr>
          <p:cNvPr id="1296" name="Google Shape;1296;p174"/>
          <p:cNvCxnSpPr/>
          <p:nvPr/>
        </p:nvCxnSpPr>
        <p:spPr>
          <a:xfrm rot="10800000">
            <a:off x="738610" y="2152465"/>
            <a:ext cx="0" cy="837900"/>
          </a:xfrm>
          <a:prstGeom prst="straightConnector1">
            <a:avLst/>
          </a:prstGeom>
          <a:noFill/>
          <a:ln cap="flat" cmpd="sng" w="9525">
            <a:solidFill>
              <a:schemeClr val="dk2"/>
            </a:solidFill>
            <a:prstDash val="solid"/>
            <a:round/>
            <a:headEnd len="med" w="med" type="none"/>
            <a:tailEnd len="med" w="med" type="oval"/>
          </a:ln>
        </p:spPr>
      </p:cxnSp>
      <p:sp>
        <p:nvSpPr>
          <p:cNvPr id="1297" name="Google Shape;1297;p174"/>
          <p:cNvSpPr txBox="1"/>
          <p:nvPr>
            <p:ph type="title"/>
          </p:nvPr>
        </p:nvSpPr>
        <p:spPr>
          <a:xfrm>
            <a:off x="727112" y="1995899"/>
            <a:ext cx="1814100" cy="392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CC0000"/>
                </a:solidFill>
              </a:rPr>
              <a:t>March 2016</a:t>
            </a:r>
            <a:endParaRPr sz="1800">
              <a:solidFill>
                <a:srgbClr val="CC0000"/>
              </a:solidFill>
            </a:endParaRPr>
          </a:p>
        </p:txBody>
      </p:sp>
      <p:sp>
        <p:nvSpPr>
          <p:cNvPr id="1298" name="Google Shape;1298;p174"/>
          <p:cNvSpPr txBox="1"/>
          <p:nvPr>
            <p:ph idx="1" type="body"/>
          </p:nvPr>
        </p:nvSpPr>
        <p:spPr>
          <a:xfrm>
            <a:off x="785675" y="2285925"/>
            <a:ext cx="1814100" cy="837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solidFill>
                  <a:schemeClr val="dk2"/>
                </a:solidFill>
              </a:rPr>
              <a:t>First ARVR Academy class in SF at Unity </a:t>
            </a:r>
            <a:endParaRPr sz="1200">
              <a:solidFill>
                <a:schemeClr val="dk2"/>
              </a:solidFill>
            </a:endParaRPr>
          </a:p>
        </p:txBody>
      </p:sp>
      <p:cxnSp>
        <p:nvCxnSpPr>
          <p:cNvPr id="1299" name="Google Shape;1299;p174"/>
          <p:cNvCxnSpPr/>
          <p:nvPr/>
        </p:nvCxnSpPr>
        <p:spPr>
          <a:xfrm>
            <a:off x="2114150" y="3375004"/>
            <a:ext cx="0" cy="837900"/>
          </a:xfrm>
          <a:prstGeom prst="straightConnector1">
            <a:avLst/>
          </a:prstGeom>
          <a:noFill/>
          <a:ln cap="flat" cmpd="sng" w="9525">
            <a:solidFill>
              <a:schemeClr val="dk2"/>
            </a:solidFill>
            <a:prstDash val="solid"/>
            <a:round/>
            <a:headEnd len="med" w="med" type="none"/>
            <a:tailEnd len="med" w="med" type="oval"/>
          </a:ln>
        </p:spPr>
      </p:cxnSp>
      <p:sp>
        <p:nvSpPr>
          <p:cNvPr id="1300" name="Google Shape;1300;p174"/>
          <p:cNvSpPr txBox="1"/>
          <p:nvPr>
            <p:ph type="title"/>
          </p:nvPr>
        </p:nvSpPr>
        <p:spPr>
          <a:xfrm>
            <a:off x="2161212" y="3974191"/>
            <a:ext cx="1814100" cy="392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CC0000"/>
                </a:solidFill>
              </a:rPr>
              <a:t>September 2016</a:t>
            </a:r>
            <a:endParaRPr sz="1800">
              <a:solidFill>
                <a:srgbClr val="CC0000"/>
              </a:solidFill>
            </a:endParaRPr>
          </a:p>
        </p:txBody>
      </p:sp>
      <p:sp>
        <p:nvSpPr>
          <p:cNvPr id="1301" name="Google Shape;1301;p174"/>
          <p:cNvSpPr txBox="1"/>
          <p:nvPr>
            <p:ph idx="1" type="body"/>
          </p:nvPr>
        </p:nvSpPr>
        <p:spPr>
          <a:xfrm>
            <a:off x="2161212" y="4416617"/>
            <a:ext cx="1814100" cy="578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solidFill>
                  <a:schemeClr val="dk2"/>
                </a:solidFill>
              </a:rPr>
              <a:t>Launch classes in Silicon Valley at Cisco</a:t>
            </a:r>
            <a:endParaRPr sz="1200">
              <a:solidFill>
                <a:schemeClr val="dk2"/>
              </a:solidFill>
            </a:endParaRPr>
          </a:p>
        </p:txBody>
      </p:sp>
      <p:cxnSp>
        <p:nvCxnSpPr>
          <p:cNvPr id="1302" name="Google Shape;1302;p174"/>
          <p:cNvCxnSpPr/>
          <p:nvPr/>
        </p:nvCxnSpPr>
        <p:spPr>
          <a:xfrm rot="10800000">
            <a:off x="4232825" y="2145365"/>
            <a:ext cx="0" cy="837900"/>
          </a:xfrm>
          <a:prstGeom prst="straightConnector1">
            <a:avLst/>
          </a:prstGeom>
          <a:noFill/>
          <a:ln cap="flat" cmpd="sng" w="9525">
            <a:solidFill>
              <a:schemeClr val="dk2"/>
            </a:solidFill>
            <a:prstDash val="solid"/>
            <a:round/>
            <a:headEnd len="med" w="med" type="none"/>
            <a:tailEnd len="med" w="med" type="oval"/>
          </a:ln>
        </p:spPr>
      </p:cxnSp>
      <p:sp>
        <p:nvSpPr>
          <p:cNvPr id="1303" name="Google Shape;1303;p174"/>
          <p:cNvSpPr txBox="1"/>
          <p:nvPr>
            <p:ph type="title"/>
          </p:nvPr>
        </p:nvSpPr>
        <p:spPr>
          <a:xfrm>
            <a:off x="4279887" y="1995911"/>
            <a:ext cx="1814100" cy="392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CC0000"/>
                </a:solidFill>
              </a:rPr>
              <a:t>June 2018</a:t>
            </a:r>
            <a:endParaRPr sz="1800">
              <a:solidFill>
                <a:srgbClr val="CC0000"/>
              </a:solidFill>
            </a:endParaRPr>
          </a:p>
        </p:txBody>
      </p:sp>
      <p:sp>
        <p:nvSpPr>
          <p:cNvPr id="1304" name="Google Shape;1304;p174"/>
          <p:cNvSpPr txBox="1"/>
          <p:nvPr>
            <p:ph idx="1" type="body"/>
          </p:nvPr>
        </p:nvSpPr>
        <p:spPr>
          <a:xfrm>
            <a:off x="4279887" y="2285937"/>
            <a:ext cx="1814100" cy="578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solidFill>
                  <a:schemeClr val="dk2"/>
                </a:solidFill>
              </a:rPr>
              <a:t>Reorganization of ARVR Academy</a:t>
            </a:r>
            <a:endParaRPr sz="1200">
              <a:solidFill>
                <a:schemeClr val="dk2"/>
              </a:solidFill>
            </a:endParaRPr>
          </a:p>
        </p:txBody>
      </p:sp>
      <p:cxnSp>
        <p:nvCxnSpPr>
          <p:cNvPr id="1305" name="Google Shape;1305;p174"/>
          <p:cNvCxnSpPr/>
          <p:nvPr/>
        </p:nvCxnSpPr>
        <p:spPr>
          <a:xfrm>
            <a:off x="4957475" y="3375021"/>
            <a:ext cx="0" cy="837900"/>
          </a:xfrm>
          <a:prstGeom prst="straightConnector1">
            <a:avLst/>
          </a:prstGeom>
          <a:noFill/>
          <a:ln cap="flat" cmpd="sng" w="9525">
            <a:solidFill>
              <a:schemeClr val="dk2"/>
            </a:solidFill>
            <a:prstDash val="solid"/>
            <a:round/>
            <a:headEnd len="med" w="med" type="none"/>
            <a:tailEnd len="med" w="med" type="oval"/>
          </a:ln>
        </p:spPr>
      </p:cxnSp>
      <p:sp>
        <p:nvSpPr>
          <p:cNvPr id="1306" name="Google Shape;1306;p174"/>
          <p:cNvSpPr txBox="1"/>
          <p:nvPr>
            <p:ph type="title"/>
          </p:nvPr>
        </p:nvSpPr>
        <p:spPr>
          <a:xfrm>
            <a:off x="5004537" y="3970916"/>
            <a:ext cx="1814100" cy="392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CC0000"/>
                </a:solidFill>
              </a:rPr>
              <a:t>January 2017</a:t>
            </a:r>
            <a:endParaRPr sz="1800">
              <a:solidFill>
                <a:srgbClr val="CC0000"/>
              </a:solidFill>
            </a:endParaRPr>
          </a:p>
        </p:txBody>
      </p:sp>
      <p:sp>
        <p:nvSpPr>
          <p:cNvPr id="1307" name="Google Shape;1307;p174"/>
          <p:cNvSpPr txBox="1"/>
          <p:nvPr>
            <p:ph idx="1" type="body"/>
          </p:nvPr>
        </p:nvSpPr>
        <p:spPr>
          <a:xfrm>
            <a:off x="5004537" y="4260942"/>
            <a:ext cx="1814100" cy="578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solidFill>
                  <a:schemeClr val="dk2"/>
                </a:solidFill>
              </a:rPr>
              <a:t>Ad-hoc Classes</a:t>
            </a:r>
            <a:endParaRPr sz="1200">
              <a:solidFill>
                <a:schemeClr val="dk2"/>
              </a:solidFill>
            </a:endParaRPr>
          </a:p>
        </p:txBody>
      </p:sp>
      <p:cxnSp>
        <p:nvCxnSpPr>
          <p:cNvPr id="1308" name="Google Shape;1308;p174"/>
          <p:cNvCxnSpPr/>
          <p:nvPr/>
        </p:nvCxnSpPr>
        <p:spPr>
          <a:xfrm rot="10800000">
            <a:off x="7080781" y="2145365"/>
            <a:ext cx="0" cy="837900"/>
          </a:xfrm>
          <a:prstGeom prst="straightConnector1">
            <a:avLst/>
          </a:prstGeom>
          <a:noFill/>
          <a:ln cap="flat" cmpd="sng" w="9525">
            <a:solidFill>
              <a:schemeClr val="dk2"/>
            </a:solidFill>
            <a:prstDash val="solid"/>
            <a:round/>
            <a:headEnd len="med" w="med" type="none"/>
            <a:tailEnd len="med" w="med" type="oval"/>
          </a:ln>
        </p:spPr>
      </p:cxnSp>
      <p:sp>
        <p:nvSpPr>
          <p:cNvPr id="1309" name="Google Shape;1309;p174"/>
          <p:cNvSpPr txBox="1"/>
          <p:nvPr>
            <p:ph type="title"/>
          </p:nvPr>
        </p:nvSpPr>
        <p:spPr>
          <a:xfrm>
            <a:off x="7127837" y="1995911"/>
            <a:ext cx="1814100" cy="392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CC0000"/>
                </a:solidFill>
              </a:rPr>
              <a:t>October 2018</a:t>
            </a:r>
            <a:endParaRPr sz="1800">
              <a:solidFill>
                <a:srgbClr val="CC0000"/>
              </a:solidFill>
            </a:endParaRPr>
          </a:p>
        </p:txBody>
      </p:sp>
      <p:sp>
        <p:nvSpPr>
          <p:cNvPr id="1310" name="Google Shape;1310;p174"/>
          <p:cNvSpPr txBox="1"/>
          <p:nvPr>
            <p:ph idx="1" type="body"/>
          </p:nvPr>
        </p:nvSpPr>
        <p:spPr>
          <a:xfrm>
            <a:off x="7127837" y="2285937"/>
            <a:ext cx="1814100" cy="578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solidFill>
                  <a:schemeClr val="dk2"/>
                </a:solidFill>
              </a:rPr>
              <a:t>Pod Mentorship - 60+ students worldwide</a:t>
            </a:r>
            <a:endParaRPr sz="1200">
              <a:solidFill>
                <a:schemeClr val="dk2"/>
              </a:solidFill>
            </a:endParaRPr>
          </a:p>
        </p:txBody>
      </p:sp>
      <p:graphicFrame>
        <p:nvGraphicFramePr>
          <p:cNvPr id="1311" name="Google Shape;1311;p174"/>
          <p:cNvGraphicFramePr/>
          <p:nvPr/>
        </p:nvGraphicFramePr>
        <p:xfrm>
          <a:off x="323100" y="2983265"/>
          <a:ext cx="3000000" cy="3000000"/>
        </p:xfrm>
        <a:graphic>
          <a:graphicData uri="http://schemas.openxmlformats.org/drawingml/2006/table">
            <a:tbl>
              <a:tblPr>
                <a:noFill/>
                <a:tableStyleId>{5E677187-3118-457E-8633-6AF6A8CCF027}</a:tableStyleId>
              </a:tblPr>
              <a:tblGrid>
                <a:gridCol w="710225"/>
                <a:gridCol w="710225"/>
                <a:gridCol w="710225"/>
                <a:gridCol w="710225"/>
                <a:gridCol w="710225"/>
                <a:gridCol w="710225"/>
                <a:gridCol w="710225"/>
                <a:gridCol w="710225"/>
                <a:gridCol w="710225"/>
                <a:gridCol w="710225"/>
                <a:gridCol w="710225"/>
                <a:gridCol w="710225"/>
              </a:tblGrid>
              <a:tr h="381000">
                <a:tc>
                  <a:txBody>
                    <a:bodyPr/>
                    <a:lstStyle/>
                    <a:p>
                      <a:pPr indent="0" lvl="0" marL="0" rtl="0" algn="ctr">
                        <a:spcBef>
                          <a:spcPts val="0"/>
                        </a:spcBef>
                        <a:spcAft>
                          <a:spcPts val="0"/>
                        </a:spcAft>
                        <a:buNone/>
                      </a:pPr>
                      <a:r>
                        <a:rPr lang="en">
                          <a:solidFill>
                            <a:srgbClr val="FFFFFF"/>
                          </a:solidFill>
                        </a:rPr>
                        <a:t>Jan</a:t>
                      </a:r>
                      <a:endParaRPr>
                        <a:solidFill>
                          <a:srgbClr val="FFFF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
                          <a:solidFill>
                            <a:srgbClr val="FFFFFF"/>
                          </a:solidFill>
                        </a:rPr>
                        <a:t>Feb</a:t>
                      </a:r>
                      <a:endParaRPr>
                        <a:solidFill>
                          <a:srgbClr val="FFFF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
                          <a:solidFill>
                            <a:srgbClr val="FFFFFF"/>
                          </a:solidFill>
                        </a:rPr>
                        <a:t>Mar</a:t>
                      </a:r>
                      <a:endParaRPr>
                        <a:solidFill>
                          <a:srgbClr val="FFFF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
                          <a:solidFill>
                            <a:srgbClr val="FFFFFF"/>
                          </a:solidFill>
                        </a:rPr>
                        <a:t>Apr</a:t>
                      </a:r>
                      <a:endParaRPr>
                        <a:solidFill>
                          <a:srgbClr val="FFFF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
                          <a:solidFill>
                            <a:srgbClr val="FFFFFF"/>
                          </a:solidFill>
                        </a:rPr>
                        <a:t>May</a:t>
                      </a:r>
                      <a:endParaRPr>
                        <a:solidFill>
                          <a:srgbClr val="FFFF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
                          <a:solidFill>
                            <a:srgbClr val="FFFFFF"/>
                          </a:solidFill>
                        </a:rPr>
                        <a:t>Jun</a:t>
                      </a:r>
                      <a:endParaRPr>
                        <a:solidFill>
                          <a:srgbClr val="FFFF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
                          <a:solidFill>
                            <a:srgbClr val="FFFFFF"/>
                          </a:solidFill>
                        </a:rPr>
                        <a:t>Jul</a:t>
                      </a:r>
                      <a:endParaRPr>
                        <a:solidFill>
                          <a:srgbClr val="FFFF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
                          <a:solidFill>
                            <a:srgbClr val="FFFFFF"/>
                          </a:solidFill>
                        </a:rPr>
                        <a:t>Aug</a:t>
                      </a:r>
                      <a:endParaRPr>
                        <a:solidFill>
                          <a:srgbClr val="FFFF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
                          <a:solidFill>
                            <a:srgbClr val="FFFFFF"/>
                          </a:solidFill>
                        </a:rPr>
                        <a:t>Sept</a:t>
                      </a:r>
                      <a:endParaRPr>
                        <a:solidFill>
                          <a:srgbClr val="FFFF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
                          <a:solidFill>
                            <a:srgbClr val="FFFFFF"/>
                          </a:solidFill>
                        </a:rPr>
                        <a:t>Oct</a:t>
                      </a:r>
                      <a:endParaRPr>
                        <a:solidFill>
                          <a:srgbClr val="FFFF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
                          <a:solidFill>
                            <a:srgbClr val="FFFFFF"/>
                          </a:solidFill>
                        </a:rPr>
                        <a:t>Nov</a:t>
                      </a:r>
                      <a:endParaRPr>
                        <a:solidFill>
                          <a:srgbClr val="FFFF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
                          <a:solidFill>
                            <a:srgbClr val="FFFFFF"/>
                          </a:solidFill>
                        </a:rPr>
                        <a:t>Dec</a:t>
                      </a:r>
                      <a:endParaRPr>
                        <a:solidFill>
                          <a:srgbClr val="FFFF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2"/>
                    </a:solidFill>
                  </a:tcPr>
                </a:tc>
              </a:tr>
            </a:tbl>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66666"/>
        </a:solidFill>
      </p:bgPr>
    </p:bg>
    <p:spTree>
      <p:nvGrpSpPr>
        <p:cNvPr id="1315" name="Shape 1315"/>
        <p:cNvGrpSpPr/>
        <p:nvPr/>
      </p:nvGrpSpPr>
      <p:grpSpPr>
        <a:xfrm>
          <a:off x="0" y="0"/>
          <a:ext cx="0" cy="0"/>
          <a:chOff x="0" y="0"/>
          <a:chExt cx="0" cy="0"/>
        </a:xfrm>
      </p:grpSpPr>
      <p:sp>
        <p:nvSpPr>
          <p:cNvPr id="1316" name="Google Shape;1316;p175"/>
          <p:cNvSpPr txBox="1"/>
          <p:nvPr>
            <p:ph type="title"/>
          </p:nvPr>
        </p:nvSpPr>
        <p:spPr>
          <a:xfrm>
            <a:off x="460950" y="2065350"/>
            <a:ext cx="3687300" cy="1012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Why Emerging</a:t>
            </a:r>
            <a:endParaRPr/>
          </a:p>
          <a:p>
            <a:pPr indent="0" lvl="0" marL="0" rtl="0" algn="l">
              <a:spcBef>
                <a:spcPts val="0"/>
              </a:spcBef>
              <a:spcAft>
                <a:spcPts val="0"/>
              </a:spcAft>
              <a:buNone/>
            </a:pPr>
            <a:r>
              <a:rPr lang="en"/>
              <a:t>and Immersive Technologies?</a:t>
            </a:r>
            <a:endParaRPr/>
          </a:p>
        </p:txBody>
      </p:sp>
      <p:sp>
        <p:nvSpPr>
          <p:cNvPr id="1317" name="Google Shape;1317;p175"/>
          <p:cNvSpPr txBox="1"/>
          <p:nvPr/>
        </p:nvSpPr>
        <p:spPr>
          <a:xfrm>
            <a:off x="4563150" y="572850"/>
            <a:ext cx="4119900" cy="3997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i="1" lang="en" sz="1800">
                <a:solidFill>
                  <a:srgbClr val="FAFAFA"/>
                </a:solidFill>
                <a:latin typeface="Roboto"/>
                <a:ea typeface="Roboto"/>
                <a:cs typeface="Roboto"/>
                <a:sym typeface="Roboto"/>
              </a:rPr>
              <a:t>Well established industries have well established communities.</a:t>
            </a:r>
            <a:endParaRPr b="1" i="1" sz="1800">
              <a:solidFill>
                <a:srgbClr val="FAFAFA"/>
              </a:solidFill>
              <a:latin typeface="Roboto"/>
              <a:ea typeface="Roboto"/>
              <a:cs typeface="Roboto"/>
              <a:sym typeface="Roboto"/>
            </a:endParaRPr>
          </a:p>
          <a:p>
            <a:pPr indent="0" lvl="0" marL="0" rtl="0" algn="l">
              <a:lnSpc>
                <a:spcPct val="115000"/>
              </a:lnSpc>
              <a:spcBef>
                <a:spcPts val="1000"/>
              </a:spcBef>
              <a:spcAft>
                <a:spcPts val="0"/>
              </a:spcAft>
              <a:buNone/>
            </a:pPr>
            <a:r>
              <a:rPr b="1" i="1" lang="en" sz="1800">
                <a:solidFill>
                  <a:srgbClr val="FAFAFA"/>
                </a:solidFill>
                <a:latin typeface="Roboto"/>
                <a:ea typeface="Roboto"/>
                <a:cs typeface="Roboto"/>
                <a:sym typeface="Roboto"/>
              </a:rPr>
              <a:t>Emerging technologies by their very nature disrupt established industry.</a:t>
            </a:r>
            <a:endParaRPr b="1" i="1" sz="1800">
              <a:solidFill>
                <a:srgbClr val="FAFAFA"/>
              </a:solidFill>
              <a:latin typeface="Roboto"/>
              <a:ea typeface="Roboto"/>
              <a:cs typeface="Roboto"/>
              <a:sym typeface="Roboto"/>
            </a:endParaRPr>
          </a:p>
          <a:p>
            <a:pPr indent="0" lvl="0" marL="0" rtl="0" algn="l">
              <a:lnSpc>
                <a:spcPct val="115000"/>
              </a:lnSpc>
              <a:spcBef>
                <a:spcPts val="1000"/>
              </a:spcBef>
              <a:spcAft>
                <a:spcPts val="0"/>
              </a:spcAft>
              <a:buNone/>
            </a:pPr>
            <a:r>
              <a:rPr b="1" i="1" lang="en" sz="1800">
                <a:solidFill>
                  <a:srgbClr val="FAFAFA"/>
                </a:solidFill>
                <a:latin typeface="Roboto"/>
                <a:ea typeface="Roboto"/>
                <a:cs typeface="Roboto"/>
                <a:sym typeface="Roboto"/>
              </a:rPr>
              <a:t>This leaves an opportunity for demographic disruption, too.</a:t>
            </a:r>
            <a:endParaRPr b="1" i="1" sz="1800">
              <a:solidFill>
                <a:srgbClr val="FAFAFA"/>
              </a:solidFill>
              <a:latin typeface="Roboto"/>
              <a:ea typeface="Roboto"/>
              <a:cs typeface="Roboto"/>
              <a:sym typeface="Roboto"/>
            </a:endParaRPr>
          </a:p>
          <a:p>
            <a:pPr indent="0" lvl="0" marL="0" rtl="0" algn="l">
              <a:lnSpc>
                <a:spcPct val="115000"/>
              </a:lnSpc>
              <a:spcBef>
                <a:spcPts val="1000"/>
              </a:spcBef>
              <a:spcAft>
                <a:spcPts val="1000"/>
              </a:spcAft>
              <a:buNone/>
            </a:pPr>
            <a:r>
              <a:rPr b="1" i="1" lang="en" sz="1800">
                <a:solidFill>
                  <a:srgbClr val="FAFAFA"/>
                </a:solidFill>
                <a:latin typeface="Roboto"/>
                <a:ea typeface="Roboto"/>
                <a:cs typeface="Roboto"/>
                <a:sym typeface="Roboto"/>
              </a:rPr>
              <a:t>When nobody is an expert, the playing field is even.</a:t>
            </a:r>
            <a:endParaRPr b="1" i="1" sz="1800">
              <a:solidFill>
                <a:srgbClr val="FAFAFA"/>
              </a:solidFill>
              <a:latin typeface="Roboto"/>
              <a:ea typeface="Roboto"/>
              <a:cs typeface="Roboto"/>
              <a:sym typeface="Roboto"/>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0000"/>
        </a:solidFill>
      </p:bgPr>
    </p:bg>
    <p:spTree>
      <p:nvGrpSpPr>
        <p:cNvPr id="1321" name="Shape 1321"/>
        <p:cNvGrpSpPr/>
        <p:nvPr/>
      </p:nvGrpSpPr>
      <p:grpSpPr>
        <a:xfrm>
          <a:off x="0" y="0"/>
          <a:ext cx="0" cy="0"/>
          <a:chOff x="0" y="0"/>
          <a:chExt cx="0" cy="0"/>
        </a:xfrm>
      </p:grpSpPr>
      <p:sp>
        <p:nvSpPr>
          <p:cNvPr id="1322" name="Google Shape;1322;p176"/>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How can you help?</a:t>
            </a:r>
            <a:endParaRPr/>
          </a:p>
        </p:txBody>
      </p:sp>
      <p:sp>
        <p:nvSpPr>
          <p:cNvPr id="1323" name="Google Shape;1323;p176"/>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Funding - the more financial support we have, the more students we can reach.</a:t>
            </a:r>
            <a:endParaRPr/>
          </a:p>
          <a:p>
            <a:pPr indent="-342900" lvl="0" marL="457200" rtl="0" algn="l">
              <a:spcBef>
                <a:spcPts val="0"/>
              </a:spcBef>
              <a:spcAft>
                <a:spcPts val="0"/>
              </a:spcAft>
              <a:buSzPts val="1800"/>
              <a:buChar char="●"/>
            </a:pPr>
            <a:r>
              <a:rPr lang="en"/>
              <a:t>Hardware - VR and AR headsets, PCs, cloud compute services, software - all can give students a chance to get started in tech that they would not normally have access to.</a:t>
            </a:r>
            <a:endParaRPr/>
          </a:p>
          <a:p>
            <a:pPr indent="-342900" lvl="0" marL="457200" rtl="0" algn="l">
              <a:spcBef>
                <a:spcPts val="0"/>
              </a:spcBef>
              <a:spcAft>
                <a:spcPts val="0"/>
              </a:spcAft>
              <a:buSzPts val="1800"/>
              <a:buChar char="●"/>
            </a:pPr>
            <a:r>
              <a:rPr lang="en"/>
              <a:t>Community support - mentors, access to events, HR representatives. </a:t>
            </a:r>
            <a:endParaRPr/>
          </a:p>
          <a:p>
            <a:pPr indent="-342900" lvl="0" marL="457200" rtl="0" algn="l">
              <a:spcBef>
                <a:spcPts val="0"/>
              </a:spcBef>
              <a:spcAft>
                <a:spcPts val="0"/>
              </a:spcAft>
              <a:buSzPts val="1800"/>
              <a:buChar char="●"/>
            </a:pPr>
            <a:r>
              <a:rPr lang="en"/>
              <a:t>Signal boosting - social media campaigns, profiles at events, etc.</a:t>
            </a:r>
            <a:endParaRPr/>
          </a:p>
          <a:p>
            <a:pPr indent="-342900" lvl="0" marL="457200" rtl="0" algn="l">
              <a:spcBef>
                <a:spcPts val="0"/>
              </a:spcBef>
              <a:spcAft>
                <a:spcPts val="0"/>
              </a:spcAft>
              <a:buSzPts val="1800"/>
              <a:buChar char="●"/>
            </a:pPr>
            <a:r>
              <a:rPr lang="en"/>
              <a:t>Buy </a:t>
            </a:r>
            <a:r>
              <a:rPr i="1" lang="en"/>
              <a:t>Creating Augmented and Virtual Realities</a:t>
            </a:r>
            <a:r>
              <a:rPr lang="en"/>
              <a:t> for everyone you know!</a:t>
            </a:r>
            <a:endParaRPr/>
          </a:p>
          <a:p>
            <a:pPr indent="0" lvl="0" marL="457200" rtl="0" algn="l">
              <a:spcBef>
                <a:spcPts val="1600"/>
              </a:spcBef>
              <a:spcAft>
                <a:spcPts val="1600"/>
              </a:spcAft>
              <a:buNone/>
            </a:pPr>
            <a:r>
              <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66666"/>
        </a:solidFill>
      </p:bgPr>
    </p:bg>
    <p:spTree>
      <p:nvGrpSpPr>
        <p:cNvPr id="1327" name="Shape 1327"/>
        <p:cNvGrpSpPr/>
        <p:nvPr/>
      </p:nvGrpSpPr>
      <p:grpSpPr>
        <a:xfrm>
          <a:off x="0" y="0"/>
          <a:ext cx="0" cy="0"/>
          <a:chOff x="0" y="0"/>
          <a:chExt cx="0" cy="0"/>
        </a:xfrm>
      </p:grpSpPr>
      <p:sp>
        <p:nvSpPr>
          <p:cNvPr id="1328" name="Google Shape;1328;p177"/>
          <p:cNvSpPr txBox="1"/>
          <p:nvPr/>
        </p:nvSpPr>
        <p:spPr>
          <a:xfrm>
            <a:off x="616200" y="572850"/>
            <a:ext cx="7911600" cy="3997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3600">
                <a:solidFill>
                  <a:srgbClr val="FAFAFA"/>
                </a:solidFill>
                <a:latin typeface="Roboto"/>
                <a:ea typeface="Roboto"/>
                <a:cs typeface="Roboto"/>
                <a:sym typeface="Roboto"/>
              </a:rPr>
              <a:t>arvracademy.io</a:t>
            </a:r>
            <a:endParaRPr b="1" i="1" sz="3600">
              <a:solidFill>
                <a:srgbClr val="FAFAFA"/>
              </a:solidFill>
              <a:latin typeface="Roboto"/>
              <a:ea typeface="Roboto"/>
              <a:cs typeface="Roboto"/>
              <a:sym typeface="Roboto"/>
            </a:endParaRPr>
          </a:p>
          <a:p>
            <a:pPr indent="0" lvl="0" marL="0" rtl="0" algn="ctr">
              <a:lnSpc>
                <a:spcPct val="115000"/>
              </a:lnSpc>
              <a:spcBef>
                <a:spcPts val="1000"/>
              </a:spcBef>
              <a:spcAft>
                <a:spcPts val="1000"/>
              </a:spcAft>
              <a:buNone/>
            </a:pPr>
            <a:r>
              <a:rPr b="1" i="1" lang="en" sz="3600">
                <a:solidFill>
                  <a:srgbClr val="FAFAFA"/>
                </a:solidFill>
                <a:latin typeface="Roboto"/>
                <a:ea typeface="Roboto"/>
                <a:cs typeface="Roboto"/>
                <a:sym typeface="Roboto"/>
              </a:rPr>
              <a:t>@arvracademy</a:t>
            </a:r>
            <a:endParaRPr b="1" i="1" sz="3600">
              <a:solidFill>
                <a:srgbClr val="FAFAFA"/>
              </a:solidFill>
              <a:latin typeface="Roboto"/>
              <a:ea typeface="Roboto"/>
              <a:cs typeface="Roboto"/>
              <a:sym typeface="Roboto"/>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2" name="Shape 1332"/>
        <p:cNvGrpSpPr/>
        <p:nvPr/>
      </p:nvGrpSpPr>
      <p:grpSpPr>
        <a:xfrm>
          <a:off x="0" y="0"/>
          <a:ext cx="0" cy="0"/>
          <a:chOff x="0" y="0"/>
          <a:chExt cx="0" cy="0"/>
        </a:xfrm>
      </p:grpSpPr>
      <p:pic>
        <p:nvPicPr>
          <p:cNvPr id="1333" name="Google Shape;1333;p178"/>
          <p:cNvPicPr preferRelativeResize="0"/>
          <p:nvPr/>
        </p:nvPicPr>
        <p:blipFill>
          <a:blip r:embed="rId3">
            <a:alphaModFix/>
          </a:blip>
          <a:stretch>
            <a:fillRect/>
          </a:stretch>
        </p:blipFill>
        <p:spPr>
          <a:xfrm>
            <a:off x="0" y="4213050"/>
            <a:ext cx="9144000" cy="930450"/>
          </a:xfrm>
          <a:prstGeom prst="rect">
            <a:avLst/>
          </a:prstGeom>
          <a:noFill/>
          <a:ln>
            <a:noFill/>
          </a:ln>
        </p:spPr>
      </p:pic>
      <p:sp>
        <p:nvSpPr>
          <p:cNvPr id="1334" name="Google Shape;1334;p178"/>
          <p:cNvSpPr txBox="1"/>
          <p:nvPr/>
        </p:nvSpPr>
        <p:spPr>
          <a:xfrm>
            <a:off x="4360800" y="228600"/>
            <a:ext cx="4783200" cy="379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500">
                <a:solidFill>
                  <a:schemeClr val="dk1"/>
                </a:solidFill>
                <a:latin typeface="Avenir"/>
                <a:ea typeface="Avenir"/>
                <a:cs typeface="Avenir"/>
                <a:sym typeface="Avenir"/>
              </a:rPr>
              <a:t>BUY LIMITED SUPPLY OF SIGNED AND DISCOUNTED BOOKS!</a:t>
            </a:r>
            <a:endParaRPr sz="4500">
              <a:solidFill>
                <a:schemeClr val="dk1"/>
              </a:solidFill>
              <a:latin typeface="Avenir"/>
              <a:ea typeface="Avenir"/>
              <a:cs typeface="Avenir"/>
              <a:sym typeface="Avenir"/>
            </a:endParaRPr>
          </a:p>
          <a:p>
            <a:pPr indent="0" lvl="0" marL="0" rtl="0" algn="ctr">
              <a:spcBef>
                <a:spcPts val="0"/>
              </a:spcBef>
              <a:spcAft>
                <a:spcPts val="0"/>
              </a:spcAft>
              <a:buNone/>
            </a:pPr>
            <a:r>
              <a:t/>
            </a:r>
            <a:endParaRPr sz="4500">
              <a:solidFill>
                <a:schemeClr val="dk1"/>
              </a:solidFill>
              <a:latin typeface="Avenir"/>
              <a:ea typeface="Avenir"/>
              <a:cs typeface="Avenir"/>
              <a:sym typeface="Avenir"/>
            </a:endParaRPr>
          </a:p>
        </p:txBody>
      </p:sp>
      <p:pic>
        <p:nvPicPr>
          <p:cNvPr id="1335" name="Google Shape;1335;p178"/>
          <p:cNvPicPr preferRelativeResize="0"/>
          <p:nvPr/>
        </p:nvPicPr>
        <p:blipFill>
          <a:blip r:embed="rId4">
            <a:alphaModFix/>
          </a:blip>
          <a:stretch>
            <a:fillRect/>
          </a:stretch>
        </p:blipFill>
        <p:spPr>
          <a:xfrm>
            <a:off x="0" y="0"/>
            <a:ext cx="4213048" cy="4213048"/>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9" name="Shape 1339"/>
        <p:cNvGrpSpPr/>
        <p:nvPr/>
      </p:nvGrpSpPr>
      <p:grpSpPr>
        <a:xfrm>
          <a:off x="0" y="0"/>
          <a:ext cx="0" cy="0"/>
          <a:chOff x="0" y="0"/>
          <a:chExt cx="0" cy="0"/>
        </a:xfrm>
      </p:grpSpPr>
      <p:pic>
        <p:nvPicPr>
          <p:cNvPr id="1340" name="Google Shape;1340;p179"/>
          <p:cNvPicPr preferRelativeResize="0"/>
          <p:nvPr/>
        </p:nvPicPr>
        <p:blipFill>
          <a:blip r:embed="rId3">
            <a:alphaModFix/>
          </a:blip>
          <a:stretch>
            <a:fillRect/>
          </a:stretch>
        </p:blipFill>
        <p:spPr>
          <a:xfrm>
            <a:off x="0" y="0"/>
            <a:ext cx="9144000" cy="5143493"/>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4" name="Shape 1344"/>
        <p:cNvGrpSpPr/>
        <p:nvPr/>
      </p:nvGrpSpPr>
      <p:grpSpPr>
        <a:xfrm>
          <a:off x="0" y="0"/>
          <a:ext cx="0" cy="0"/>
          <a:chOff x="0" y="0"/>
          <a:chExt cx="0" cy="0"/>
        </a:xfrm>
      </p:grpSpPr>
      <p:pic>
        <p:nvPicPr>
          <p:cNvPr id="1345" name="Google Shape;1345;p180"/>
          <p:cNvPicPr preferRelativeResize="0"/>
          <p:nvPr/>
        </p:nvPicPr>
        <p:blipFill>
          <a:blip r:embed="rId3">
            <a:alphaModFix/>
          </a:blip>
          <a:stretch>
            <a:fillRect/>
          </a:stretch>
        </p:blipFill>
        <p:spPr>
          <a:xfrm>
            <a:off x="0" y="4213050"/>
            <a:ext cx="9144000" cy="930450"/>
          </a:xfrm>
          <a:prstGeom prst="rect">
            <a:avLst/>
          </a:prstGeom>
          <a:noFill/>
          <a:ln>
            <a:noFill/>
          </a:ln>
        </p:spPr>
      </p:pic>
      <p:sp>
        <p:nvSpPr>
          <p:cNvPr id="1346" name="Google Shape;1346;p180"/>
          <p:cNvSpPr txBox="1"/>
          <p:nvPr/>
        </p:nvSpPr>
        <p:spPr>
          <a:xfrm>
            <a:off x="0" y="2672625"/>
            <a:ext cx="9144000" cy="421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chemeClr val="dk1"/>
                </a:solidFill>
                <a:latin typeface="Avenir"/>
                <a:ea typeface="Avenir"/>
                <a:cs typeface="Avenir"/>
                <a:sym typeface="Avenir"/>
              </a:rPr>
              <a:t>THANK YOU!</a:t>
            </a:r>
            <a:endParaRPr sz="6000">
              <a:solidFill>
                <a:schemeClr val="dk1"/>
              </a:solidFill>
              <a:latin typeface="Avenir"/>
              <a:ea typeface="Avenir"/>
              <a:cs typeface="Avenir"/>
              <a:sym typeface="Avenir"/>
            </a:endParaRPr>
          </a:p>
        </p:txBody>
      </p:sp>
      <p:pic>
        <p:nvPicPr>
          <p:cNvPr id="1347" name="Google Shape;1347;p180"/>
          <p:cNvPicPr preferRelativeResize="0"/>
          <p:nvPr/>
        </p:nvPicPr>
        <p:blipFill>
          <a:blip r:embed="rId4">
            <a:alphaModFix/>
          </a:blip>
          <a:stretch>
            <a:fillRect/>
          </a:stretch>
        </p:blipFill>
        <p:spPr>
          <a:xfrm>
            <a:off x="3353025" y="253825"/>
            <a:ext cx="2367824" cy="23678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id="470" name="Google Shape;470;p100"/>
          <p:cNvPicPr preferRelativeResize="0"/>
          <p:nvPr/>
        </p:nvPicPr>
        <p:blipFill>
          <a:blip r:embed="rId3">
            <a:alphaModFix/>
          </a:blip>
          <a:stretch>
            <a:fillRect/>
          </a:stretch>
        </p:blipFill>
        <p:spPr>
          <a:xfrm>
            <a:off x="0" y="0"/>
            <a:ext cx="9144000" cy="514349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Theme">
  <a:themeElements>
    <a:clrScheme name="Brugerdefineret 4">
      <a:dk1>
        <a:srgbClr val="000000"/>
      </a:dk1>
      <a:lt1>
        <a:srgbClr val="FFFFFF"/>
      </a:lt1>
      <a:dk2>
        <a:srgbClr val="3297F0"/>
      </a:dk2>
      <a:lt2>
        <a:srgbClr val="20978A"/>
      </a:lt2>
      <a:accent1>
        <a:srgbClr val="CBDB2A"/>
      </a:accent1>
      <a:accent2>
        <a:srgbClr val="F7931E"/>
      </a:accent2>
      <a:accent3>
        <a:srgbClr val="904098"/>
      </a:accent3>
      <a:accent4>
        <a:srgbClr val="ED1847"/>
      </a:accent4>
      <a:accent5>
        <a:srgbClr val="00BCD3"/>
      </a:accent5>
      <a:accent6>
        <a:srgbClr val="81BF41"/>
      </a:accent6>
      <a:hlink>
        <a:srgbClr val="205E9E"/>
      </a:hlink>
      <a:folHlink>
        <a:srgbClr val="205E9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